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 id="2147483687" r:id="rId3"/>
    <p:sldMasterId id="2147483694" r:id="rId4"/>
  </p:sldMasterIdLst>
  <p:notesMasterIdLst>
    <p:notesMasterId r:id="rId20"/>
  </p:notesMasterIdLst>
  <p:sldIdLst>
    <p:sldId id="266" r:id="rId5"/>
    <p:sldId id="263" r:id="rId6"/>
    <p:sldId id="273" r:id="rId7"/>
    <p:sldId id="274" r:id="rId8"/>
    <p:sldId id="279" r:id="rId9"/>
    <p:sldId id="275" r:id="rId10"/>
    <p:sldId id="286" r:id="rId11"/>
    <p:sldId id="278" r:id="rId12"/>
    <p:sldId id="288" r:id="rId13"/>
    <p:sldId id="284" r:id="rId14"/>
    <p:sldId id="280" r:id="rId15"/>
    <p:sldId id="287" r:id="rId16"/>
    <p:sldId id="282" r:id="rId17"/>
    <p:sldId id="281"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813"/>
    <a:srgbClr val="FF7500"/>
    <a:srgbClr val="0082CB"/>
    <a:srgbClr val="005BAA"/>
    <a:srgbClr val="0082CA"/>
    <a:srgbClr val="5C39A4"/>
    <a:srgbClr val="A71A1D"/>
    <a:srgbClr val="6C997C"/>
    <a:srgbClr val="414042"/>
    <a:srgbClr val="929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6357" autoAdjust="0"/>
  </p:normalViewPr>
  <p:slideViewPr>
    <p:cSldViewPr snapToGrid="0" snapToObjects="1">
      <p:cViewPr varScale="1">
        <p:scale>
          <a:sx n="86" d="100"/>
          <a:sy n="86" d="100"/>
        </p:scale>
        <p:origin x="71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036A0-90C9-3347-A44A-3484284CC407}"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16330-9B5B-0840-AF03-1EF96EE1A8AA}" type="slidenum">
              <a:rPr lang="en-US" smtClean="0"/>
              <a:t>‹#›</a:t>
            </a:fld>
            <a:endParaRPr lang="en-US"/>
          </a:p>
        </p:txBody>
      </p:sp>
    </p:spTree>
    <p:extLst>
      <p:ext uri="{BB962C8B-B14F-4D97-AF65-F5344CB8AC3E}">
        <p14:creationId xmlns:p14="http://schemas.microsoft.com/office/powerpoint/2010/main" val="3747501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purpose of this meeting is to discuss where things are in terms of route 70 and finding a terminus that fits well with the space we have available. It would probably be best if someone from the GCT team provide us with an update on the service enhancements. Has anything changed up to this point? Are there any potential things we should be looking out for?</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55616330-9B5B-0840-AF03-1EF96EE1A8AA}" type="slidenum">
              <a:rPr lang="en-US" smtClean="0"/>
              <a:t>1</a:t>
            </a:fld>
            <a:endParaRPr lang="en-US"/>
          </a:p>
        </p:txBody>
      </p:sp>
    </p:spTree>
    <p:extLst>
      <p:ext uri="{BB962C8B-B14F-4D97-AF65-F5344CB8AC3E}">
        <p14:creationId xmlns:p14="http://schemas.microsoft.com/office/powerpoint/2010/main" val="948801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0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4BC437-1B36-2A41-A4EE-79B97F7C4E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79300" cy="2286000"/>
          </a:xfrm>
          <a:prstGeom prst="rect">
            <a:avLst/>
          </a:prstGeom>
        </p:spPr>
      </p:pic>
      <p:sp>
        <p:nvSpPr>
          <p:cNvPr id="2" name="Title 1">
            <a:extLst>
              <a:ext uri="{FF2B5EF4-FFF2-40B4-BE49-F238E27FC236}">
                <a16:creationId xmlns:a16="http://schemas.microsoft.com/office/drawing/2014/main" id="{AD982CAE-86E9-514D-8BBF-B4E96DBC2D60}"/>
              </a:ext>
            </a:extLst>
          </p:cNvPr>
          <p:cNvSpPr>
            <a:spLocks noGrp="1"/>
          </p:cNvSpPr>
          <p:nvPr>
            <p:ph type="ctrTitle" hasCustomPrompt="1"/>
          </p:nvPr>
        </p:nvSpPr>
        <p:spPr>
          <a:xfrm>
            <a:off x="7018305" y="2767781"/>
            <a:ext cx="4455940" cy="1298112"/>
          </a:xfrm>
        </p:spPr>
        <p:txBody>
          <a:bodyPr anchor="b"/>
          <a:lstStyle>
            <a:lvl1pPr algn="l">
              <a:defRPr sz="2800" spc="0">
                <a:solidFill>
                  <a:schemeClr val="tx1"/>
                </a:solidFill>
              </a:defRPr>
            </a:lvl1pPr>
          </a:lstStyle>
          <a:p>
            <a:r>
              <a:rPr lang="en-US" dirty="0"/>
              <a:t>Click To Edit Title</a:t>
            </a:r>
          </a:p>
        </p:txBody>
      </p:sp>
      <p:sp>
        <p:nvSpPr>
          <p:cNvPr id="3" name="Subtitle 2">
            <a:extLst>
              <a:ext uri="{FF2B5EF4-FFF2-40B4-BE49-F238E27FC236}">
                <a16:creationId xmlns:a16="http://schemas.microsoft.com/office/drawing/2014/main" id="{04DA1ADA-EB87-C348-A97C-9BA185CC789B}"/>
              </a:ext>
            </a:extLst>
          </p:cNvPr>
          <p:cNvSpPr>
            <a:spLocks noGrp="1"/>
          </p:cNvSpPr>
          <p:nvPr>
            <p:ph type="subTitle" idx="1" hasCustomPrompt="1"/>
          </p:nvPr>
        </p:nvSpPr>
        <p:spPr>
          <a:xfrm>
            <a:off x="7018304" y="4170750"/>
            <a:ext cx="4455939" cy="160078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Picture Placeholder 12">
            <a:extLst>
              <a:ext uri="{FF2B5EF4-FFF2-40B4-BE49-F238E27FC236}">
                <a16:creationId xmlns:a16="http://schemas.microsoft.com/office/drawing/2014/main" id="{999EE2CA-2E30-7E48-BC6A-F19B35888147}"/>
              </a:ext>
            </a:extLst>
          </p:cNvPr>
          <p:cNvSpPr>
            <a:spLocks noGrp="1"/>
          </p:cNvSpPr>
          <p:nvPr>
            <p:ph type="pic" sz="quarter" idx="13" hasCustomPrompt="1"/>
          </p:nvPr>
        </p:nvSpPr>
        <p:spPr>
          <a:xfrm>
            <a:off x="0" y="2273808"/>
            <a:ext cx="6167998" cy="4584192"/>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Tree>
    <p:extLst>
      <p:ext uri="{BB962C8B-B14F-4D97-AF65-F5344CB8AC3E}">
        <p14:creationId xmlns:p14="http://schemas.microsoft.com/office/powerpoint/2010/main" val="3654094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dirty="0"/>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dirty="0"/>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3"/>
                </a:solidFill>
              </a:defRPr>
            </a:lvl1pPr>
          </a:lstStyle>
          <a:p>
            <a:pPr lvl="0"/>
            <a:r>
              <a:rPr lang="en-US" dirty="0"/>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F9816910-BF68-C645-BA0E-B392722D1602}"/>
              </a:ext>
            </a:extLst>
          </p:cNvPr>
          <p:cNvSpPr>
            <a:spLocks noGrp="1"/>
          </p:cNvSpPr>
          <p:nvPr>
            <p:ph type="dt" sz="half" idx="17"/>
          </p:nvPr>
        </p:nvSpPr>
        <p:spPr/>
        <p:txBody>
          <a:bodyPr/>
          <a:lstStyle/>
          <a:p>
            <a:pPr algn="l"/>
            <a:fld id="{E8A504D4-12FC-E546-8595-799F1C422E11}" type="datetime4">
              <a:rPr lang="en-US" smtClean="0"/>
              <a:pPr algn="l"/>
              <a:t>December 12, 2023</a:t>
            </a:fld>
            <a:endParaRPr lang="en-US" dirty="0"/>
          </a:p>
        </p:txBody>
      </p:sp>
      <p:sp>
        <p:nvSpPr>
          <p:cNvPr id="7" name="Footer Placeholder 6">
            <a:extLst>
              <a:ext uri="{FF2B5EF4-FFF2-40B4-BE49-F238E27FC236}">
                <a16:creationId xmlns:a16="http://schemas.microsoft.com/office/drawing/2014/main" id="{5A549206-BF5A-234A-BB21-4BBD811A8468}"/>
              </a:ext>
            </a:extLst>
          </p:cNvPr>
          <p:cNvSpPr>
            <a:spLocks noGrp="1"/>
          </p:cNvSpPr>
          <p:nvPr>
            <p:ph type="ftr" sz="quarter" idx="18"/>
          </p:nvPr>
        </p:nvSpPr>
        <p:spPr/>
        <p:txBody>
          <a:bodyPr/>
          <a:lstStyle/>
          <a:p>
            <a:endParaRPr lang="en-US" sz="1000" dirty="0"/>
          </a:p>
        </p:txBody>
      </p:sp>
      <p:sp>
        <p:nvSpPr>
          <p:cNvPr id="9" name="Slide Number Placeholder 8">
            <a:extLst>
              <a:ext uri="{FF2B5EF4-FFF2-40B4-BE49-F238E27FC236}">
                <a16:creationId xmlns:a16="http://schemas.microsoft.com/office/drawing/2014/main" id="{DFBCC76A-7452-524D-9EE7-8CAC4F6D239B}"/>
              </a:ext>
            </a:extLst>
          </p:cNvPr>
          <p:cNvSpPr>
            <a:spLocks noGrp="1"/>
          </p:cNvSpPr>
          <p:nvPr>
            <p:ph type="sldNum" sz="quarter" idx="19"/>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63435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dirty="0"/>
              <a:t>Click To Edit Title</a:t>
            </a:r>
          </a:p>
        </p:txBody>
      </p:sp>
      <p:sp>
        <p:nvSpPr>
          <p:cNvPr id="4" name="Date Placeholder 3">
            <a:extLst>
              <a:ext uri="{FF2B5EF4-FFF2-40B4-BE49-F238E27FC236}">
                <a16:creationId xmlns:a16="http://schemas.microsoft.com/office/drawing/2014/main" id="{F8B79AAD-043D-B149-BE06-858566BB0818}"/>
              </a:ext>
            </a:extLst>
          </p:cNvPr>
          <p:cNvSpPr>
            <a:spLocks noGrp="1"/>
          </p:cNvSpPr>
          <p:nvPr>
            <p:ph type="dt" sz="half" idx="10"/>
          </p:nvPr>
        </p:nvSpPr>
        <p:spPr/>
        <p:txBody>
          <a:bodyPr/>
          <a:lstStyle/>
          <a:p>
            <a:pPr algn="l"/>
            <a:fld id="{E8A504D4-12FC-E546-8595-799F1C422E11}" type="datetime4">
              <a:rPr lang="en-US" smtClean="0"/>
              <a:pPr algn="l"/>
              <a:t>December 12, 2023</a:t>
            </a:fld>
            <a:endParaRPr lang="en-US" dirty="0"/>
          </a:p>
        </p:txBody>
      </p:sp>
      <p:sp>
        <p:nvSpPr>
          <p:cNvPr id="5" name="Footer Placeholder 4">
            <a:extLst>
              <a:ext uri="{FF2B5EF4-FFF2-40B4-BE49-F238E27FC236}">
                <a16:creationId xmlns:a16="http://schemas.microsoft.com/office/drawing/2014/main" id="{087A5EA3-6C47-5A44-8662-8E5900FDA3CA}"/>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62647EC2-682A-1943-95E4-57B9D86642CE}"/>
              </a:ext>
            </a:extLst>
          </p:cNvPr>
          <p:cNvSpPr>
            <a:spLocks noGrp="1"/>
          </p:cNvSpPr>
          <p:nvPr>
            <p:ph type="sldNum" sz="quarter" idx="12"/>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3437169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3D7A02A-420A-3640-86BB-AEAB1861D2CC}"/>
              </a:ext>
            </a:extLst>
          </p:cNvPr>
          <p:cNvSpPr>
            <a:spLocks noGrp="1"/>
          </p:cNvSpPr>
          <p:nvPr>
            <p:ph type="dt" sz="half" idx="10"/>
          </p:nvPr>
        </p:nvSpPr>
        <p:spPr/>
        <p:txBody>
          <a:bodyPr/>
          <a:lstStyle/>
          <a:p>
            <a:pPr algn="l"/>
            <a:fld id="{E8A504D4-12FC-E546-8595-799F1C422E11}" type="datetime4">
              <a:rPr lang="en-US" smtClean="0"/>
              <a:pPr algn="l"/>
              <a:t>December 12, 2023</a:t>
            </a:fld>
            <a:endParaRPr lang="en-US" dirty="0"/>
          </a:p>
        </p:txBody>
      </p:sp>
      <p:sp>
        <p:nvSpPr>
          <p:cNvPr id="4" name="Footer Placeholder 3">
            <a:extLst>
              <a:ext uri="{FF2B5EF4-FFF2-40B4-BE49-F238E27FC236}">
                <a16:creationId xmlns:a16="http://schemas.microsoft.com/office/drawing/2014/main" id="{6396292D-AEDD-1C41-A030-DA9D7FD38A60}"/>
              </a:ext>
            </a:extLst>
          </p:cNvPr>
          <p:cNvSpPr>
            <a:spLocks noGrp="1"/>
          </p:cNvSpPr>
          <p:nvPr>
            <p:ph type="ftr" sz="quarter" idx="11"/>
          </p:nvPr>
        </p:nvSpPr>
        <p:spPr/>
        <p:txBody>
          <a:bodyPr/>
          <a:lstStyle/>
          <a:p>
            <a:endParaRPr lang="en-US" sz="1000" dirty="0"/>
          </a:p>
        </p:txBody>
      </p:sp>
      <p:sp>
        <p:nvSpPr>
          <p:cNvPr id="5" name="Slide Number Placeholder 4">
            <a:extLst>
              <a:ext uri="{FF2B5EF4-FFF2-40B4-BE49-F238E27FC236}">
                <a16:creationId xmlns:a16="http://schemas.microsoft.com/office/drawing/2014/main" id="{FAD26CA5-846D-0E4E-A11F-EDB804BC2F8C}"/>
              </a:ext>
            </a:extLst>
          </p:cNvPr>
          <p:cNvSpPr>
            <a:spLocks noGrp="1"/>
          </p:cNvSpPr>
          <p:nvPr>
            <p:ph type="sldNum" sz="quarter" idx="12"/>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228582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dirty="0"/>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dirty="0"/>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dirty="0"/>
              <a:t>Click to edit text</a:t>
            </a:r>
          </a:p>
        </p:txBody>
      </p:sp>
      <p:sp>
        <p:nvSpPr>
          <p:cNvPr id="5" name="Date Placeholder 4">
            <a:extLst>
              <a:ext uri="{FF2B5EF4-FFF2-40B4-BE49-F238E27FC236}">
                <a16:creationId xmlns:a16="http://schemas.microsoft.com/office/drawing/2014/main" id="{4933A2CC-48BC-3E49-82C9-BE6E5A361FCD}"/>
              </a:ext>
            </a:extLst>
          </p:cNvPr>
          <p:cNvSpPr>
            <a:spLocks noGrp="1"/>
          </p:cNvSpPr>
          <p:nvPr>
            <p:ph type="dt" sz="half" idx="14"/>
          </p:nvPr>
        </p:nvSpPr>
        <p:spPr/>
        <p:txBody>
          <a:bodyPr/>
          <a:lstStyle/>
          <a:p>
            <a:pPr algn="l"/>
            <a:fld id="{E8A504D4-12FC-E546-8595-799F1C422E11}" type="datetime4">
              <a:rPr lang="en-US" smtClean="0"/>
              <a:pPr algn="l"/>
              <a:t>December 12, 2023</a:t>
            </a:fld>
            <a:endParaRPr lang="en-US" dirty="0"/>
          </a:p>
        </p:txBody>
      </p:sp>
      <p:sp>
        <p:nvSpPr>
          <p:cNvPr id="6" name="Footer Placeholder 5">
            <a:extLst>
              <a:ext uri="{FF2B5EF4-FFF2-40B4-BE49-F238E27FC236}">
                <a16:creationId xmlns:a16="http://schemas.microsoft.com/office/drawing/2014/main" id="{8CA58391-0E26-6F40-8D1A-9475607A3B1D}"/>
              </a:ext>
            </a:extLst>
          </p:cNvPr>
          <p:cNvSpPr>
            <a:spLocks noGrp="1"/>
          </p:cNvSpPr>
          <p:nvPr>
            <p:ph type="ftr" sz="quarter" idx="15"/>
          </p:nvPr>
        </p:nvSpPr>
        <p:spPr/>
        <p:txBody>
          <a:bodyPr/>
          <a:lstStyle/>
          <a:p>
            <a:endParaRPr lang="en-US" sz="1000" dirty="0"/>
          </a:p>
        </p:txBody>
      </p:sp>
      <p:sp>
        <p:nvSpPr>
          <p:cNvPr id="7" name="Slide Number Placeholder 6">
            <a:extLst>
              <a:ext uri="{FF2B5EF4-FFF2-40B4-BE49-F238E27FC236}">
                <a16:creationId xmlns:a16="http://schemas.microsoft.com/office/drawing/2014/main" id="{C357CAA4-F8FB-9042-ABF2-C7200DCC4EA4}"/>
              </a:ext>
            </a:extLst>
          </p:cNvPr>
          <p:cNvSpPr>
            <a:spLocks noGrp="1"/>
          </p:cNvSpPr>
          <p:nvPr>
            <p:ph type="sldNum" sz="quarter" idx="16"/>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1945921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dirty="0"/>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dirty="0"/>
              <a:t>Click to edit text</a:t>
            </a:r>
          </a:p>
        </p:txBody>
      </p:sp>
      <p:sp>
        <p:nvSpPr>
          <p:cNvPr id="4" name="Date Placeholder 3">
            <a:extLst>
              <a:ext uri="{FF2B5EF4-FFF2-40B4-BE49-F238E27FC236}">
                <a16:creationId xmlns:a16="http://schemas.microsoft.com/office/drawing/2014/main" id="{A3EBBA66-3CFD-6F4D-93CD-A304F04AF7D5}"/>
              </a:ext>
            </a:extLst>
          </p:cNvPr>
          <p:cNvSpPr>
            <a:spLocks noGrp="1"/>
          </p:cNvSpPr>
          <p:nvPr>
            <p:ph type="dt" sz="half" idx="15"/>
          </p:nvPr>
        </p:nvSpPr>
        <p:spPr/>
        <p:txBody>
          <a:bodyPr/>
          <a:lstStyle/>
          <a:p>
            <a:pPr algn="l"/>
            <a:fld id="{E8A504D4-12FC-E546-8595-799F1C422E11}" type="datetime4">
              <a:rPr lang="en-US" smtClean="0"/>
              <a:pPr algn="l"/>
              <a:t>December 12, 2023</a:t>
            </a:fld>
            <a:endParaRPr lang="en-US" dirty="0"/>
          </a:p>
        </p:txBody>
      </p:sp>
      <p:sp>
        <p:nvSpPr>
          <p:cNvPr id="5" name="Footer Placeholder 4">
            <a:extLst>
              <a:ext uri="{FF2B5EF4-FFF2-40B4-BE49-F238E27FC236}">
                <a16:creationId xmlns:a16="http://schemas.microsoft.com/office/drawing/2014/main" id="{E5FFA479-6C69-914F-B328-DFA290BECEEB}"/>
              </a:ext>
            </a:extLst>
          </p:cNvPr>
          <p:cNvSpPr>
            <a:spLocks noGrp="1"/>
          </p:cNvSpPr>
          <p:nvPr>
            <p:ph type="ftr" sz="quarter" idx="16"/>
          </p:nvPr>
        </p:nvSpPr>
        <p:spPr/>
        <p:txBody>
          <a:bodyPr/>
          <a:lstStyle/>
          <a:p>
            <a:endParaRPr lang="en-US" sz="1000" dirty="0"/>
          </a:p>
        </p:txBody>
      </p:sp>
      <p:sp>
        <p:nvSpPr>
          <p:cNvPr id="6" name="Slide Number Placeholder 5">
            <a:extLst>
              <a:ext uri="{FF2B5EF4-FFF2-40B4-BE49-F238E27FC236}">
                <a16:creationId xmlns:a16="http://schemas.microsoft.com/office/drawing/2014/main" id="{AC93FE46-1DDB-AD4C-BDC3-FAEC034BD447}"/>
              </a:ext>
            </a:extLst>
          </p:cNvPr>
          <p:cNvSpPr>
            <a:spLocks noGrp="1"/>
          </p:cNvSpPr>
          <p:nvPr>
            <p:ph type="sldNum" sz="quarter" idx="17"/>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1123970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dirty="0"/>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dirty="0"/>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dirty="0"/>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800289F4-BB57-D842-B897-B7B09F8C280A}"/>
              </a:ext>
            </a:extLst>
          </p:cNvPr>
          <p:cNvSpPr>
            <a:spLocks noGrp="1"/>
          </p:cNvSpPr>
          <p:nvPr>
            <p:ph type="dt" sz="half" idx="16"/>
          </p:nvPr>
        </p:nvSpPr>
        <p:spPr/>
        <p:txBody>
          <a:bodyPr/>
          <a:lstStyle/>
          <a:p>
            <a:pPr algn="l"/>
            <a:fld id="{E8A504D4-12FC-E546-8595-799F1C422E11}" type="datetime4">
              <a:rPr lang="en-US" smtClean="0"/>
              <a:pPr algn="l"/>
              <a:t>December 12, 2023</a:t>
            </a:fld>
            <a:endParaRPr lang="en-US" dirty="0"/>
          </a:p>
        </p:txBody>
      </p:sp>
      <p:sp>
        <p:nvSpPr>
          <p:cNvPr id="6" name="Footer Placeholder 5">
            <a:extLst>
              <a:ext uri="{FF2B5EF4-FFF2-40B4-BE49-F238E27FC236}">
                <a16:creationId xmlns:a16="http://schemas.microsoft.com/office/drawing/2014/main" id="{15424257-CE29-7E41-9C64-72B17CE43E8C}"/>
              </a:ext>
            </a:extLst>
          </p:cNvPr>
          <p:cNvSpPr>
            <a:spLocks noGrp="1"/>
          </p:cNvSpPr>
          <p:nvPr>
            <p:ph type="ftr" sz="quarter" idx="17"/>
          </p:nvPr>
        </p:nvSpPr>
        <p:spPr/>
        <p:txBody>
          <a:bodyPr/>
          <a:lstStyle/>
          <a:p>
            <a:endParaRPr lang="en-US" sz="1000" dirty="0"/>
          </a:p>
        </p:txBody>
      </p:sp>
      <p:sp>
        <p:nvSpPr>
          <p:cNvPr id="9" name="Slide Number Placeholder 8">
            <a:extLst>
              <a:ext uri="{FF2B5EF4-FFF2-40B4-BE49-F238E27FC236}">
                <a16:creationId xmlns:a16="http://schemas.microsoft.com/office/drawing/2014/main" id="{25A09E0D-92BA-654D-A01E-71ED741EDDCE}"/>
              </a:ext>
            </a:extLst>
          </p:cNvPr>
          <p:cNvSpPr>
            <a:spLocks noGrp="1"/>
          </p:cNvSpPr>
          <p:nvPr>
            <p:ph type="sldNum" sz="quarter" idx="18"/>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2236251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dirty="0"/>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dirty="0"/>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1"/>
                </a:solidFill>
              </a:defRPr>
            </a:lvl1pPr>
          </a:lstStyle>
          <a:p>
            <a:pPr lvl="0"/>
            <a:r>
              <a:rPr lang="en-US" dirty="0"/>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D0DDEEDF-358E-0044-96DD-A517709A55B5}"/>
              </a:ext>
            </a:extLst>
          </p:cNvPr>
          <p:cNvSpPr>
            <a:spLocks noGrp="1"/>
          </p:cNvSpPr>
          <p:nvPr>
            <p:ph type="dt" sz="half" idx="17"/>
          </p:nvPr>
        </p:nvSpPr>
        <p:spPr/>
        <p:txBody>
          <a:bodyPr/>
          <a:lstStyle/>
          <a:p>
            <a:pPr algn="l"/>
            <a:fld id="{E8A504D4-12FC-E546-8595-799F1C422E11}" type="datetime4">
              <a:rPr lang="en-US" smtClean="0"/>
              <a:pPr algn="l"/>
              <a:t>December 12, 2023</a:t>
            </a:fld>
            <a:endParaRPr lang="en-US" dirty="0"/>
          </a:p>
        </p:txBody>
      </p:sp>
      <p:sp>
        <p:nvSpPr>
          <p:cNvPr id="12" name="Footer Placeholder 11">
            <a:extLst>
              <a:ext uri="{FF2B5EF4-FFF2-40B4-BE49-F238E27FC236}">
                <a16:creationId xmlns:a16="http://schemas.microsoft.com/office/drawing/2014/main" id="{89FD39DB-3361-894B-9399-83E6883DFF0B}"/>
              </a:ext>
            </a:extLst>
          </p:cNvPr>
          <p:cNvSpPr>
            <a:spLocks noGrp="1"/>
          </p:cNvSpPr>
          <p:nvPr>
            <p:ph type="ftr" sz="quarter" idx="18"/>
          </p:nvPr>
        </p:nvSpPr>
        <p:spPr/>
        <p:txBody>
          <a:bodyPr/>
          <a:lstStyle/>
          <a:p>
            <a:endParaRPr lang="en-US" sz="1000" dirty="0"/>
          </a:p>
        </p:txBody>
      </p:sp>
      <p:sp>
        <p:nvSpPr>
          <p:cNvPr id="13" name="Slide Number Placeholder 12">
            <a:extLst>
              <a:ext uri="{FF2B5EF4-FFF2-40B4-BE49-F238E27FC236}">
                <a16:creationId xmlns:a16="http://schemas.microsoft.com/office/drawing/2014/main" id="{E9B7836D-72F7-974E-B7E4-45F6D988DB5C}"/>
              </a:ext>
            </a:extLst>
          </p:cNvPr>
          <p:cNvSpPr>
            <a:spLocks noGrp="1"/>
          </p:cNvSpPr>
          <p:nvPr>
            <p:ph type="sldNum" sz="quarter" idx="19"/>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3934814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dirty="0"/>
              <a:t>Click To Edit Title</a:t>
            </a:r>
          </a:p>
        </p:txBody>
      </p:sp>
      <p:sp>
        <p:nvSpPr>
          <p:cNvPr id="4" name="Date Placeholder 3">
            <a:extLst>
              <a:ext uri="{FF2B5EF4-FFF2-40B4-BE49-F238E27FC236}">
                <a16:creationId xmlns:a16="http://schemas.microsoft.com/office/drawing/2014/main" id="{7B3F13EC-3FFC-5445-AAD6-8E7703788C44}"/>
              </a:ext>
            </a:extLst>
          </p:cNvPr>
          <p:cNvSpPr>
            <a:spLocks noGrp="1"/>
          </p:cNvSpPr>
          <p:nvPr>
            <p:ph type="dt" sz="half" idx="10"/>
          </p:nvPr>
        </p:nvSpPr>
        <p:spPr/>
        <p:txBody>
          <a:bodyPr/>
          <a:lstStyle/>
          <a:p>
            <a:pPr algn="l"/>
            <a:fld id="{E8A504D4-12FC-E546-8595-799F1C422E11}" type="datetime4">
              <a:rPr lang="en-US" smtClean="0"/>
              <a:pPr algn="l"/>
              <a:t>December 12, 2023</a:t>
            </a:fld>
            <a:endParaRPr lang="en-US" dirty="0"/>
          </a:p>
        </p:txBody>
      </p:sp>
      <p:sp>
        <p:nvSpPr>
          <p:cNvPr id="6" name="Slide Number Placeholder 5">
            <a:extLst>
              <a:ext uri="{FF2B5EF4-FFF2-40B4-BE49-F238E27FC236}">
                <a16:creationId xmlns:a16="http://schemas.microsoft.com/office/drawing/2014/main" id="{4587B64F-1A6F-714B-B2A5-BB1BD0259E66}"/>
              </a:ext>
            </a:extLst>
          </p:cNvPr>
          <p:cNvSpPr>
            <a:spLocks noGrp="1"/>
          </p:cNvSpPr>
          <p:nvPr>
            <p:ph type="sldNum" sz="quarter" idx="12"/>
          </p:nvPr>
        </p:nvSpPr>
        <p:spPr/>
        <p:txBody>
          <a:bodyPr/>
          <a:lstStyle/>
          <a:p>
            <a:pPr algn="ctr"/>
            <a:fld id="{B474D2A7-32E0-B840-9DF4-58881E53B73E}" type="slidenum">
              <a:rPr lang="en-US" smtClean="0"/>
              <a:pPr/>
              <a:t>‹#›</a:t>
            </a:fld>
            <a:endParaRPr lang="en-US"/>
          </a:p>
        </p:txBody>
      </p:sp>
      <p:sp>
        <p:nvSpPr>
          <p:cNvPr id="7" name="Footer Placeholder 6">
            <a:extLst>
              <a:ext uri="{FF2B5EF4-FFF2-40B4-BE49-F238E27FC236}">
                <a16:creationId xmlns:a16="http://schemas.microsoft.com/office/drawing/2014/main" id="{DF87E805-1743-504D-9BC4-83700CAD0F7C}"/>
              </a:ext>
            </a:extLst>
          </p:cNvPr>
          <p:cNvSpPr>
            <a:spLocks noGrp="1"/>
          </p:cNvSpPr>
          <p:nvPr>
            <p:ph type="ftr" sz="quarter" idx="13"/>
          </p:nvPr>
        </p:nvSpPr>
        <p:spPr/>
        <p:txBody>
          <a:bodyPr/>
          <a:lstStyle/>
          <a:p>
            <a:endParaRPr lang="en-US" sz="1000" dirty="0"/>
          </a:p>
        </p:txBody>
      </p:sp>
    </p:spTree>
    <p:extLst>
      <p:ext uri="{BB962C8B-B14F-4D97-AF65-F5344CB8AC3E}">
        <p14:creationId xmlns:p14="http://schemas.microsoft.com/office/powerpoint/2010/main" val="2038831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D62B33-36BC-CC40-9DD1-5B1E243D74CD}"/>
              </a:ext>
            </a:extLst>
          </p:cNvPr>
          <p:cNvSpPr>
            <a:spLocks noGrp="1"/>
          </p:cNvSpPr>
          <p:nvPr>
            <p:ph type="dt" sz="half" idx="10"/>
          </p:nvPr>
        </p:nvSpPr>
        <p:spPr/>
        <p:txBody>
          <a:bodyPr/>
          <a:lstStyle/>
          <a:p>
            <a:pPr algn="l"/>
            <a:fld id="{E8A504D4-12FC-E546-8595-799F1C422E11}" type="datetime4">
              <a:rPr lang="en-US" smtClean="0"/>
              <a:pPr algn="l"/>
              <a:t>December 12, 2023</a:t>
            </a:fld>
            <a:endParaRPr lang="en-US" dirty="0"/>
          </a:p>
        </p:txBody>
      </p:sp>
      <p:sp>
        <p:nvSpPr>
          <p:cNvPr id="5" name="Slide Number Placeholder 4">
            <a:extLst>
              <a:ext uri="{FF2B5EF4-FFF2-40B4-BE49-F238E27FC236}">
                <a16:creationId xmlns:a16="http://schemas.microsoft.com/office/drawing/2014/main" id="{F8AADE2A-5719-E74D-BFF6-F224852370C4}"/>
              </a:ext>
            </a:extLst>
          </p:cNvPr>
          <p:cNvSpPr>
            <a:spLocks noGrp="1"/>
          </p:cNvSpPr>
          <p:nvPr>
            <p:ph type="sldNum" sz="quarter" idx="12"/>
          </p:nvPr>
        </p:nvSpPr>
        <p:spPr/>
        <p:txBody>
          <a:bodyPr/>
          <a:lstStyle/>
          <a:p>
            <a:pPr algn="ctr"/>
            <a:fld id="{B474D2A7-32E0-B840-9DF4-58881E53B73E}" type="slidenum">
              <a:rPr lang="en-US" smtClean="0"/>
              <a:pPr/>
              <a:t>‹#›</a:t>
            </a:fld>
            <a:endParaRPr lang="en-US"/>
          </a:p>
        </p:txBody>
      </p:sp>
      <p:sp>
        <p:nvSpPr>
          <p:cNvPr id="6" name="Footer Placeholder 5">
            <a:extLst>
              <a:ext uri="{FF2B5EF4-FFF2-40B4-BE49-F238E27FC236}">
                <a16:creationId xmlns:a16="http://schemas.microsoft.com/office/drawing/2014/main" id="{BE3A2DFD-B5B2-554B-AFB6-2A0C8770A6CA}"/>
              </a:ext>
            </a:extLst>
          </p:cNvPr>
          <p:cNvSpPr>
            <a:spLocks noGrp="1"/>
          </p:cNvSpPr>
          <p:nvPr>
            <p:ph type="ftr" sz="quarter" idx="13"/>
          </p:nvPr>
        </p:nvSpPr>
        <p:spPr/>
        <p:txBody>
          <a:bodyPr/>
          <a:lstStyle/>
          <a:p>
            <a:endParaRPr lang="en-US" sz="1000" dirty="0"/>
          </a:p>
        </p:txBody>
      </p:sp>
    </p:spTree>
    <p:extLst>
      <p:ext uri="{BB962C8B-B14F-4D97-AF65-F5344CB8AC3E}">
        <p14:creationId xmlns:p14="http://schemas.microsoft.com/office/powerpoint/2010/main" val="2228168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dirty="0"/>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dirty="0"/>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dirty="0"/>
              <a:t>Click to edit text</a:t>
            </a:r>
          </a:p>
        </p:txBody>
      </p:sp>
      <p:sp>
        <p:nvSpPr>
          <p:cNvPr id="5" name="Date Placeholder 4">
            <a:extLst>
              <a:ext uri="{FF2B5EF4-FFF2-40B4-BE49-F238E27FC236}">
                <a16:creationId xmlns:a16="http://schemas.microsoft.com/office/drawing/2014/main" id="{EB44A0FF-6EE8-F54B-A5CF-A5E6BCF600AE}"/>
              </a:ext>
            </a:extLst>
          </p:cNvPr>
          <p:cNvSpPr>
            <a:spLocks noGrp="1"/>
          </p:cNvSpPr>
          <p:nvPr>
            <p:ph type="dt" sz="half" idx="14"/>
          </p:nvPr>
        </p:nvSpPr>
        <p:spPr/>
        <p:txBody>
          <a:bodyPr/>
          <a:lstStyle/>
          <a:p>
            <a:pPr algn="l"/>
            <a:fld id="{E8A504D4-12FC-E546-8595-799F1C422E11}" type="datetime4">
              <a:rPr lang="en-US" smtClean="0"/>
              <a:pPr algn="l"/>
              <a:t>December 12, 2023</a:t>
            </a:fld>
            <a:endParaRPr lang="en-US" dirty="0"/>
          </a:p>
        </p:txBody>
      </p:sp>
      <p:sp>
        <p:nvSpPr>
          <p:cNvPr id="7" name="Slide Number Placeholder 6">
            <a:extLst>
              <a:ext uri="{FF2B5EF4-FFF2-40B4-BE49-F238E27FC236}">
                <a16:creationId xmlns:a16="http://schemas.microsoft.com/office/drawing/2014/main" id="{133DB04B-6F69-E14B-9E3B-8AAEDC71FDB2}"/>
              </a:ext>
            </a:extLst>
          </p:cNvPr>
          <p:cNvSpPr>
            <a:spLocks noGrp="1"/>
          </p:cNvSpPr>
          <p:nvPr>
            <p:ph type="sldNum" sz="quarter" idx="16"/>
          </p:nvPr>
        </p:nvSpPr>
        <p:spPr/>
        <p:txBody>
          <a:bodyPr/>
          <a:lstStyle/>
          <a:p>
            <a:pPr algn="ctr"/>
            <a:fld id="{B474D2A7-32E0-B840-9DF4-58881E53B73E}" type="slidenum">
              <a:rPr lang="en-US" smtClean="0"/>
              <a:pPr/>
              <a:t>‹#›</a:t>
            </a:fld>
            <a:endParaRPr lang="en-US"/>
          </a:p>
        </p:txBody>
      </p:sp>
      <p:sp>
        <p:nvSpPr>
          <p:cNvPr id="8" name="Footer Placeholder 7">
            <a:extLst>
              <a:ext uri="{FF2B5EF4-FFF2-40B4-BE49-F238E27FC236}">
                <a16:creationId xmlns:a16="http://schemas.microsoft.com/office/drawing/2014/main" id="{DAFB24E3-27FD-4A40-80C1-382134D60238}"/>
              </a:ext>
            </a:extLst>
          </p:cNvPr>
          <p:cNvSpPr>
            <a:spLocks noGrp="1"/>
          </p:cNvSpPr>
          <p:nvPr>
            <p:ph type="ftr" sz="quarter" idx="17"/>
          </p:nvPr>
        </p:nvSpPr>
        <p:spPr/>
        <p:txBody>
          <a:bodyPr/>
          <a:lstStyle/>
          <a:p>
            <a:endParaRPr lang="en-US" sz="1000" dirty="0"/>
          </a:p>
        </p:txBody>
      </p:sp>
    </p:spTree>
    <p:extLst>
      <p:ext uri="{BB962C8B-B14F-4D97-AF65-F5344CB8AC3E}">
        <p14:creationId xmlns:p14="http://schemas.microsoft.com/office/powerpoint/2010/main" val="2201917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02">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EFCD8F19-02DA-2548-BEF7-25BB8457DA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2" y="0"/>
            <a:ext cx="12179300" cy="6858000"/>
          </a:xfrm>
          <a:prstGeom prst="rect">
            <a:avLst/>
          </a:prstGeom>
        </p:spPr>
      </p:pic>
      <p:sp>
        <p:nvSpPr>
          <p:cNvPr id="10" name="Title 1">
            <a:extLst>
              <a:ext uri="{FF2B5EF4-FFF2-40B4-BE49-F238E27FC236}">
                <a16:creationId xmlns:a16="http://schemas.microsoft.com/office/drawing/2014/main" id="{4E17B22F-91A1-7C43-935B-F737EE465454}"/>
              </a:ext>
            </a:extLst>
          </p:cNvPr>
          <p:cNvSpPr>
            <a:spLocks noGrp="1"/>
          </p:cNvSpPr>
          <p:nvPr>
            <p:ph type="ctrTitle" hasCustomPrompt="1"/>
          </p:nvPr>
        </p:nvSpPr>
        <p:spPr>
          <a:xfrm>
            <a:off x="7018305" y="2767781"/>
            <a:ext cx="4455940" cy="1298112"/>
          </a:xfrm>
        </p:spPr>
        <p:txBody>
          <a:bodyPr anchor="b"/>
          <a:lstStyle>
            <a:lvl1pPr algn="l">
              <a:defRPr sz="2800" spc="0">
                <a:solidFill>
                  <a:schemeClr val="tx1"/>
                </a:solidFill>
              </a:defRPr>
            </a:lvl1pPr>
          </a:lstStyle>
          <a:p>
            <a:r>
              <a:rPr lang="en-US" dirty="0"/>
              <a:t>Click To Edit Title</a:t>
            </a:r>
          </a:p>
        </p:txBody>
      </p:sp>
      <p:sp>
        <p:nvSpPr>
          <p:cNvPr id="11" name="Subtitle 2">
            <a:extLst>
              <a:ext uri="{FF2B5EF4-FFF2-40B4-BE49-F238E27FC236}">
                <a16:creationId xmlns:a16="http://schemas.microsoft.com/office/drawing/2014/main" id="{4FADCEB3-932B-454F-8044-02BEB4EA3A21}"/>
              </a:ext>
            </a:extLst>
          </p:cNvPr>
          <p:cNvSpPr>
            <a:spLocks noGrp="1"/>
          </p:cNvSpPr>
          <p:nvPr>
            <p:ph type="subTitle" idx="1" hasCustomPrompt="1"/>
          </p:nvPr>
        </p:nvSpPr>
        <p:spPr>
          <a:xfrm>
            <a:off x="7018304" y="4170750"/>
            <a:ext cx="4455939" cy="1600785"/>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Tree>
    <p:extLst>
      <p:ext uri="{BB962C8B-B14F-4D97-AF65-F5344CB8AC3E}">
        <p14:creationId xmlns:p14="http://schemas.microsoft.com/office/powerpoint/2010/main" val="3459109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dirty="0"/>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dirty="0"/>
              <a:t>Click to edit text</a:t>
            </a:r>
          </a:p>
        </p:txBody>
      </p:sp>
      <p:sp>
        <p:nvSpPr>
          <p:cNvPr id="4" name="Date Placeholder 3">
            <a:extLst>
              <a:ext uri="{FF2B5EF4-FFF2-40B4-BE49-F238E27FC236}">
                <a16:creationId xmlns:a16="http://schemas.microsoft.com/office/drawing/2014/main" id="{209A9DDD-3EB2-584B-A4DA-77656A0F8728}"/>
              </a:ext>
            </a:extLst>
          </p:cNvPr>
          <p:cNvSpPr>
            <a:spLocks noGrp="1"/>
          </p:cNvSpPr>
          <p:nvPr>
            <p:ph type="dt" sz="half" idx="15"/>
          </p:nvPr>
        </p:nvSpPr>
        <p:spPr/>
        <p:txBody>
          <a:bodyPr/>
          <a:lstStyle/>
          <a:p>
            <a:pPr algn="l"/>
            <a:fld id="{E8A504D4-12FC-E546-8595-799F1C422E11}" type="datetime4">
              <a:rPr lang="en-US" smtClean="0"/>
              <a:pPr algn="l"/>
              <a:t>December 12, 2023</a:t>
            </a:fld>
            <a:endParaRPr lang="en-US" dirty="0"/>
          </a:p>
        </p:txBody>
      </p:sp>
      <p:sp>
        <p:nvSpPr>
          <p:cNvPr id="6" name="Slide Number Placeholder 5">
            <a:extLst>
              <a:ext uri="{FF2B5EF4-FFF2-40B4-BE49-F238E27FC236}">
                <a16:creationId xmlns:a16="http://schemas.microsoft.com/office/drawing/2014/main" id="{23AE0541-8F01-6345-9FB8-EC676E3D143C}"/>
              </a:ext>
            </a:extLst>
          </p:cNvPr>
          <p:cNvSpPr>
            <a:spLocks noGrp="1"/>
          </p:cNvSpPr>
          <p:nvPr>
            <p:ph type="sldNum" sz="quarter" idx="17"/>
          </p:nvPr>
        </p:nvSpPr>
        <p:spPr/>
        <p:txBody>
          <a:bodyPr/>
          <a:lstStyle/>
          <a:p>
            <a:pPr algn="ctr"/>
            <a:fld id="{B474D2A7-32E0-B840-9DF4-58881E53B73E}" type="slidenum">
              <a:rPr lang="en-US" smtClean="0"/>
              <a:pPr/>
              <a:t>‹#›</a:t>
            </a:fld>
            <a:endParaRPr lang="en-US"/>
          </a:p>
        </p:txBody>
      </p:sp>
      <p:sp>
        <p:nvSpPr>
          <p:cNvPr id="7" name="Footer Placeholder 6">
            <a:extLst>
              <a:ext uri="{FF2B5EF4-FFF2-40B4-BE49-F238E27FC236}">
                <a16:creationId xmlns:a16="http://schemas.microsoft.com/office/drawing/2014/main" id="{82EB0C65-6945-4649-B242-8DA2875AE866}"/>
              </a:ext>
            </a:extLst>
          </p:cNvPr>
          <p:cNvSpPr>
            <a:spLocks noGrp="1"/>
          </p:cNvSpPr>
          <p:nvPr>
            <p:ph type="ftr" sz="quarter" idx="18"/>
          </p:nvPr>
        </p:nvSpPr>
        <p:spPr/>
        <p:txBody>
          <a:bodyPr/>
          <a:lstStyle/>
          <a:p>
            <a:endParaRPr lang="en-US" sz="1000" dirty="0"/>
          </a:p>
        </p:txBody>
      </p:sp>
    </p:spTree>
    <p:extLst>
      <p:ext uri="{BB962C8B-B14F-4D97-AF65-F5344CB8AC3E}">
        <p14:creationId xmlns:p14="http://schemas.microsoft.com/office/powerpoint/2010/main" val="2124123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dirty="0"/>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dirty="0"/>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dirty="0"/>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20D2DE5A-F5C2-6F41-B7D1-3E785EFE4E03}"/>
              </a:ext>
            </a:extLst>
          </p:cNvPr>
          <p:cNvSpPr>
            <a:spLocks noGrp="1"/>
          </p:cNvSpPr>
          <p:nvPr>
            <p:ph type="dt" sz="half" idx="16"/>
          </p:nvPr>
        </p:nvSpPr>
        <p:spPr/>
        <p:txBody>
          <a:bodyPr/>
          <a:lstStyle/>
          <a:p>
            <a:pPr algn="l"/>
            <a:fld id="{E8A504D4-12FC-E546-8595-799F1C422E11}" type="datetime4">
              <a:rPr lang="en-US" smtClean="0"/>
              <a:pPr algn="l"/>
              <a:t>December 12, 2023</a:t>
            </a:fld>
            <a:endParaRPr lang="en-US" dirty="0"/>
          </a:p>
        </p:txBody>
      </p:sp>
      <p:sp>
        <p:nvSpPr>
          <p:cNvPr id="9" name="Slide Number Placeholder 8">
            <a:extLst>
              <a:ext uri="{FF2B5EF4-FFF2-40B4-BE49-F238E27FC236}">
                <a16:creationId xmlns:a16="http://schemas.microsoft.com/office/drawing/2014/main" id="{CE2781F2-5F75-9646-98CD-02EDF2D6B6AE}"/>
              </a:ext>
            </a:extLst>
          </p:cNvPr>
          <p:cNvSpPr>
            <a:spLocks noGrp="1"/>
          </p:cNvSpPr>
          <p:nvPr>
            <p:ph type="sldNum" sz="quarter" idx="18"/>
          </p:nvPr>
        </p:nvSpPr>
        <p:spPr/>
        <p:txBody>
          <a:bodyPr/>
          <a:lstStyle/>
          <a:p>
            <a:pPr algn="ctr"/>
            <a:fld id="{B474D2A7-32E0-B840-9DF4-58881E53B73E}" type="slidenum">
              <a:rPr lang="en-US" smtClean="0"/>
              <a:pPr/>
              <a:t>‹#›</a:t>
            </a:fld>
            <a:endParaRPr lang="en-US"/>
          </a:p>
        </p:txBody>
      </p:sp>
      <p:sp>
        <p:nvSpPr>
          <p:cNvPr id="10" name="Footer Placeholder 9">
            <a:extLst>
              <a:ext uri="{FF2B5EF4-FFF2-40B4-BE49-F238E27FC236}">
                <a16:creationId xmlns:a16="http://schemas.microsoft.com/office/drawing/2014/main" id="{BFE3FBC8-4C7B-F34C-8E45-90F49545CF28}"/>
              </a:ext>
            </a:extLst>
          </p:cNvPr>
          <p:cNvSpPr>
            <a:spLocks noGrp="1"/>
          </p:cNvSpPr>
          <p:nvPr>
            <p:ph type="ftr" sz="quarter" idx="19"/>
          </p:nvPr>
        </p:nvSpPr>
        <p:spPr/>
        <p:txBody>
          <a:bodyPr/>
          <a:lstStyle/>
          <a:p>
            <a:endParaRPr lang="en-US" sz="1000" dirty="0"/>
          </a:p>
        </p:txBody>
      </p:sp>
    </p:spTree>
    <p:extLst>
      <p:ext uri="{BB962C8B-B14F-4D97-AF65-F5344CB8AC3E}">
        <p14:creationId xmlns:p14="http://schemas.microsoft.com/office/powerpoint/2010/main" val="2520720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dirty="0"/>
              <a:t>Click To Edit Title</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10" y="1657772"/>
            <a:ext cx="5745897" cy="4315992"/>
          </a:xfrm>
        </p:spPr>
        <p:txBody>
          <a:bodyPr/>
          <a:lstStyle/>
          <a:p>
            <a:pPr lvl="0"/>
            <a:r>
              <a:rPr lang="en-US" dirty="0"/>
              <a:t>Click to edit content</a:t>
            </a:r>
          </a:p>
        </p:txBody>
      </p:sp>
      <p:sp>
        <p:nvSpPr>
          <p:cNvPr id="3" name="Text Placeholder 2">
            <a:extLst>
              <a:ext uri="{FF2B5EF4-FFF2-40B4-BE49-F238E27FC236}">
                <a16:creationId xmlns:a16="http://schemas.microsoft.com/office/drawing/2014/main" id="{FF084DF3-472B-2D44-84A7-F5E8FE99F4D1}"/>
              </a:ext>
            </a:extLst>
          </p:cNvPr>
          <p:cNvSpPr>
            <a:spLocks noGrp="1"/>
          </p:cNvSpPr>
          <p:nvPr>
            <p:ph type="body" sz="quarter" idx="16" hasCustomPrompt="1"/>
          </p:nvPr>
        </p:nvSpPr>
        <p:spPr>
          <a:xfrm>
            <a:off x="7398441" y="1670185"/>
            <a:ext cx="2926105" cy="1758815"/>
          </a:xfrm>
          <a:noFill/>
          <a:ln>
            <a:noFill/>
          </a:ln>
        </p:spPr>
        <p:txBody>
          <a:bodyPr>
            <a:spAutoFit/>
          </a:bodyPr>
          <a:lstStyle>
            <a:lvl1pPr>
              <a:defRPr sz="2000" b="0">
                <a:ln>
                  <a:noFill/>
                </a:ln>
                <a:solidFill>
                  <a:schemeClr val="accent1"/>
                </a:solidFill>
              </a:defRPr>
            </a:lvl1pPr>
          </a:lstStyle>
          <a:p>
            <a:pPr lvl="0"/>
            <a:r>
              <a:rPr lang="en-US" dirty="0"/>
              <a:t>This is a callout sample. Click here to edit text. To add a callout to another page, copy/paste this text box.</a:t>
            </a:r>
          </a:p>
        </p:txBody>
      </p:sp>
      <p:cxnSp>
        <p:nvCxnSpPr>
          <p:cNvPr id="14" name="Straight Connector 13">
            <a:extLst>
              <a:ext uri="{FF2B5EF4-FFF2-40B4-BE49-F238E27FC236}">
                <a16:creationId xmlns:a16="http://schemas.microsoft.com/office/drawing/2014/main" id="{BC5CD4A6-D4D5-214C-B793-B71646A3D8FB}"/>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F6BB1CBE-87BB-3F4C-B8FA-81EE1BEAE738}"/>
              </a:ext>
            </a:extLst>
          </p:cNvPr>
          <p:cNvSpPr>
            <a:spLocks noGrp="1"/>
          </p:cNvSpPr>
          <p:nvPr>
            <p:ph type="dt" sz="half" idx="17"/>
          </p:nvPr>
        </p:nvSpPr>
        <p:spPr/>
        <p:txBody>
          <a:bodyPr/>
          <a:lstStyle/>
          <a:p>
            <a:pPr algn="l"/>
            <a:fld id="{E8A504D4-12FC-E546-8595-799F1C422E11}" type="datetime4">
              <a:rPr lang="en-US" smtClean="0"/>
              <a:pPr algn="l"/>
              <a:t>December 12, 2023</a:t>
            </a:fld>
            <a:endParaRPr lang="en-US" dirty="0"/>
          </a:p>
        </p:txBody>
      </p:sp>
      <p:sp>
        <p:nvSpPr>
          <p:cNvPr id="13" name="Footer Placeholder 12">
            <a:extLst>
              <a:ext uri="{FF2B5EF4-FFF2-40B4-BE49-F238E27FC236}">
                <a16:creationId xmlns:a16="http://schemas.microsoft.com/office/drawing/2014/main" id="{2E9CEFFE-76FD-3F47-A53A-65E107D220EB}"/>
              </a:ext>
            </a:extLst>
          </p:cNvPr>
          <p:cNvSpPr>
            <a:spLocks noGrp="1"/>
          </p:cNvSpPr>
          <p:nvPr>
            <p:ph type="ftr" sz="quarter" idx="18"/>
          </p:nvPr>
        </p:nvSpPr>
        <p:spPr/>
        <p:txBody>
          <a:bodyPr/>
          <a:lstStyle/>
          <a:p>
            <a:endParaRPr lang="en-US" sz="1000" dirty="0"/>
          </a:p>
        </p:txBody>
      </p:sp>
      <p:sp>
        <p:nvSpPr>
          <p:cNvPr id="15" name="Slide Number Placeholder 14">
            <a:extLst>
              <a:ext uri="{FF2B5EF4-FFF2-40B4-BE49-F238E27FC236}">
                <a16:creationId xmlns:a16="http://schemas.microsoft.com/office/drawing/2014/main" id="{97A66DC4-0B76-F44C-9824-28A94B137794}"/>
              </a:ext>
            </a:extLst>
          </p:cNvPr>
          <p:cNvSpPr>
            <a:spLocks noGrp="1"/>
          </p:cNvSpPr>
          <p:nvPr>
            <p:ph type="sldNum" sz="quarter" idx="19"/>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3741606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FD1-88B5-DC4E-B21E-3E636134544B}"/>
              </a:ext>
            </a:extLst>
          </p:cNvPr>
          <p:cNvSpPr>
            <a:spLocks noGrp="1"/>
          </p:cNvSpPr>
          <p:nvPr>
            <p:ph type="title" hasCustomPrompt="1"/>
          </p:nvPr>
        </p:nvSpPr>
        <p:spPr/>
        <p:txBody>
          <a:bodyPr/>
          <a:lstStyle/>
          <a:p>
            <a:r>
              <a:rPr lang="en-US" dirty="0"/>
              <a:t>Click To Edit Title</a:t>
            </a:r>
          </a:p>
        </p:txBody>
      </p:sp>
      <p:sp>
        <p:nvSpPr>
          <p:cNvPr id="8" name="Date Placeholder 7">
            <a:extLst>
              <a:ext uri="{FF2B5EF4-FFF2-40B4-BE49-F238E27FC236}">
                <a16:creationId xmlns:a16="http://schemas.microsoft.com/office/drawing/2014/main" id="{5EE58BF7-DC87-7545-BD7D-8E547B33DA91}"/>
              </a:ext>
            </a:extLst>
          </p:cNvPr>
          <p:cNvSpPr>
            <a:spLocks noGrp="1"/>
          </p:cNvSpPr>
          <p:nvPr>
            <p:ph type="dt" sz="half" idx="10"/>
          </p:nvPr>
        </p:nvSpPr>
        <p:spPr/>
        <p:txBody>
          <a:bodyPr/>
          <a:lstStyle/>
          <a:p>
            <a:pPr algn="l"/>
            <a:fld id="{E8A504D4-12FC-E546-8595-799F1C422E11}" type="datetime4">
              <a:rPr lang="en-US" smtClean="0"/>
              <a:pPr algn="l"/>
              <a:t>December 12, 2023</a:t>
            </a:fld>
            <a:endParaRPr lang="en-US" dirty="0"/>
          </a:p>
        </p:txBody>
      </p:sp>
      <p:sp>
        <p:nvSpPr>
          <p:cNvPr id="10" name="Footer Placeholder 9">
            <a:extLst>
              <a:ext uri="{FF2B5EF4-FFF2-40B4-BE49-F238E27FC236}">
                <a16:creationId xmlns:a16="http://schemas.microsoft.com/office/drawing/2014/main" id="{9B86471E-D780-034D-828D-6A292E1DA26A}"/>
              </a:ext>
            </a:extLst>
          </p:cNvPr>
          <p:cNvSpPr>
            <a:spLocks noGrp="1"/>
          </p:cNvSpPr>
          <p:nvPr>
            <p:ph type="ftr" sz="quarter" idx="11"/>
          </p:nvPr>
        </p:nvSpPr>
        <p:spPr/>
        <p:txBody>
          <a:bodyPr/>
          <a:lstStyle/>
          <a:p>
            <a:endParaRPr lang="en-US" sz="1000" dirty="0"/>
          </a:p>
        </p:txBody>
      </p:sp>
      <p:sp>
        <p:nvSpPr>
          <p:cNvPr id="12" name="Slide Number Placeholder 11">
            <a:extLst>
              <a:ext uri="{FF2B5EF4-FFF2-40B4-BE49-F238E27FC236}">
                <a16:creationId xmlns:a16="http://schemas.microsoft.com/office/drawing/2014/main" id="{4BBCC806-893E-F548-A2AE-A8EB49BF537A}"/>
              </a:ext>
            </a:extLst>
          </p:cNvPr>
          <p:cNvSpPr>
            <a:spLocks noGrp="1"/>
          </p:cNvSpPr>
          <p:nvPr>
            <p:ph type="sldNum" sz="quarter" idx="12"/>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2947342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44F30F9F-DF99-1A41-B033-C776174CBF90}"/>
              </a:ext>
            </a:extLst>
          </p:cNvPr>
          <p:cNvSpPr>
            <a:spLocks noGrp="1"/>
          </p:cNvSpPr>
          <p:nvPr>
            <p:ph type="dt" sz="half" idx="10"/>
          </p:nvPr>
        </p:nvSpPr>
        <p:spPr/>
        <p:txBody>
          <a:bodyPr/>
          <a:lstStyle/>
          <a:p>
            <a:pPr algn="l"/>
            <a:fld id="{E8A504D4-12FC-E546-8595-799F1C422E11}" type="datetime4">
              <a:rPr lang="en-US" smtClean="0"/>
              <a:pPr algn="l"/>
              <a:t>December 12, 2023</a:t>
            </a:fld>
            <a:endParaRPr lang="en-US" dirty="0"/>
          </a:p>
        </p:txBody>
      </p:sp>
      <p:sp>
        <p:nvSpPr>
          <p:cNvPr id="9" name="Footer Placeholder 8">
            <a:extLst>
              <a:ext uri="{FF2B5EF4-FFF2-40B4-BE49-F238E27FC236}">
                <a16:creationId xmlns:a16="http://schemas.microsoft.com/office/drawing/2014/main" id="{1B3AE921-0D22-5A4C-9D40-1664F3541D2B}"/>
              </a:ext>
            </a:extLst>
          </p:cNvPr>
          <p:cNvSpPr>
            <a:spLocks noGrp="1"/>
          </p:cNvSpPr>
          <p:nvPr>
            <p:ph type="ftr" sz="quarter" idx="11"/>
          </p:nvPr>
        </p:nvSpPr>
        <p:spPr/>
        <p:txBody>
          <a:bodyPr/>
          <a:lstStyle/>
          <a:p>
            <a:endParaRPr lang="en-US" sz="1000" dirty="0"/>
          </a:p>
        </p:txBody>
      </p:sp>
      <p:sp>
        <p:nvSpPr>
          <p:cNvPr id="11" name="Slide Number Placeholder 10">
            <a:extLst>
              <a:ext uri="{FF2B5EF4-FFF2-40B4-BE49-F238E27FC236}">
                <a16:creationId xmlns:a16="http://schemas.microsoft.com/office/drawing/2014/main" id="{677C907A-FB03-C14B-A79C-94E075DE0D21}"/>
              </a:ext>
            </a:extLst>
          </p:cNvPr>
          <p:cNvSpPr>
            <a:spLocks noGrp="1"/>
          </p:cNvSpPr>
          <p:nvPr>
            <p:ph type="sldNum" sz="quarter" idx="12"/>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36844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01">
    <p:spTree>
      <p:nvGrpSpPr>
        <p:cNvPr id="1" name=""/>
        <p:cNvGrpSpPr/>
        <p:nvPr/>
      </p:nvGrpSpPr>
      <p:grpSpPr>
        <a:xfrm>
          <a:off x="0" y="0"/>
          <a:ext cx="0" cy="0"/>
          <a:chOff x="0" y="0"/>
          <a:chExt cx="0" cy="0"/>
        </a:xfrm>
      </p:grpSpPr>
      <p:pic>
        <p:nvPicPr>
          <p:cNvPr id="5" name="Picture 4" descr="A close - up of a net&#10;&#10;Description automatically generated with low confidence">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dirty="0"/>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Tree>
    <p:extLst>
      <p:ext uri="{BB962C8B-B14F-4D97-AF65-F5344CB8AC3E}">
        <p14:creationId xmlns:p14="http://schemas.microsoft.com/office/powerpoint/2010/main" val="1277765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dirty="0"/>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Tree>
    <p:extLst>
      <p:ext uri="{BB962C8B-B14F-4D97-AF65-F5344CB8AC3E}">
        <p14:creationId xmlns:p14="http://schemas.microsoft.com/office/powerpoint/2010/main" val="415245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D257E-A9DF-8D45-91FA-21DF49488D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6172200" cy="2057400"/>
          </a:xfrm>
          <a:prstGeom prst="rect">
            <a:avLst/>
          </a:prstGeom>
        </p:spPr>
      </p:pic>
      <p:cxnSp>
        <p:nvCxnSpPr>
          <p:cNvPr id="6" name="Straight Connector 5">
            <a:extLst>
              <a:ext uri="{FF2B5EF4-FFF2-40B4-BE49-F238E27FC236}">
                <a16:creationId xmlns:a16="http://schemas.microsoft.com/office/drawing/2014/main" id="{142F74DA-B910-8A4F-8DE3-08E8E3E296FF}"/>
              </a:ext>
            </a:extLst>
          </p:cNvPr>
          <p:cNvCxnSpPr/>
          <p:nvPr userDrawn="1"/>
        </p:nvCxnSpPr>
        <p:spPr>
          <a:xfrm>
            <a:off x="0" y="2052536"/>
            <a:ext cx="646889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9FA21A-C9C1-AB44-8A4C-3ADE91285AE2}"/>
              </a:ext>
            </a:extLst>
          </p:cNvPr>
          <p:cNvSpPr/>
          <p:nvPr userDrawn="1"/>
        </p:nvSpPr>
        <p:spPr>
          <a:xfrm>
            <a:off x="6400597" y="1911485"/>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652BC82-46E9-494C-B48D-67F54D4159DD}"/>
              </a:ext>
            </a:extLst>
          </p:cNvPr>
          <p:cNvSpPr>
            <a:spLocks noGrp="1"/>
          </p:cNvSpPr>
          <p:nvPr>
            <p:ph type="ctrTitle" hasCustomPrompt="1"/>
          </p:nvPr>
        </p:nvSpPr>
        <p:spPr>
          <a:xfrm>
            <a:off x="7018305" y="1824197"/>
            <a:ext cx="4455940" cy="3526015"/>
          </a:xfrm>
        </p:spPr>
        <p:txBody>
          <a:bodyPr anchor="t"/>
          <a:lstStyle>
            <a:lvl1pPr algn="l">
              <a:defRPr sz="2800" spc="0">
                <a:solidFill>
                  <a:schemeClr val="tx1"/>
                </a:solidFill>
              </a:defRPr>
            </a:lvl1pPr>
          </a:lstStyle>
          <a:p>
            <a:r>
              <a:rPr lang="en-US" dirty="0"/>
              <a:t>Section Title</a:t>
            </a:r>
          </a:p>
        </p:txBody>
      </p:sp>
      <p:sp>
        <p:nvSpPr>
          <p:cNvPr id="10" name="Picture Placeholder 12">
            <a:extLst>
              <a:ext uri="{FF2B5EF4-FFF2-40B4-BE49-F238E27FC236}">
                <a16:creationId xmlns:a16="http://schemas.microsoft.com/office/drawing/2014/main" id="{541A11FB-9571-E345-82FC-711169698747}"/>
              </a:ext>
            </a:extLst>
          </p:cNvPr>
          <p:cNvSpPr>
            <a:spLocks noGrp="1"/>
          </p:cNvSpPr>
          <p:nvPr>
            <p:ph type="pic" sz="quarter" idx="13" hasCustomPrompt="1"/>
          </p:nvPr>
        </p:nvSpPr>
        <p:spPr>
          <a:xfrm>
            <a:off x="0" y="2066925"/>
            <a:ext cx="6167998" cy="4791075"/>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Tree>
    <p:extLst>
      <p:ext uri="{BB962C8B-B14F-4D97-AF65-F5344CB8AC3E}">
        <p14:creationId xmlns:p14="http://schemas.microsoft.com/office/powerpoint/2010/main" val="34621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Slide 01">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206AF4-B3A6-3544-B8B4-D2533DA15B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12179300" cy="4453056"/>
          </a:xfrm>
          <a:prstGeom prst="rect">
            <a:avLst/>
          </a:prstGeom>
        </p:spPr>
      </p:pic>
      <p:sp>
        <p:nvSpPr>
          <p:cNvPr id="13" name="TextBox 12">
            <a:extLst>
              <a:ext uri="{FF2B5EF4-FFF2-40B4-BE49-F238E27FC236}">
                <a16:creationId xmlns:a16="http://schemas.microsoft.com/office/drawing/2014/main" id="{46F2C5DE-7756-4140-ADB3-D3C4284A5526}"/>
              </a:ext>
            </a:extLst>
          </p:cNvPr>
          <p:cNvSpPr txBox="1"/>
          <p:nvPr userDrawn="1"/>
        </p:nvSpPr>
        <p:spPr>
          <a:xfrm>
            <a:off x="574431" y="5303088"/>
            <a:ext cx="3313061" cy="769441"/>
          </a:xfrm>
          <a:prstGeom prst="rect">
            <a:avLst/>
          </a:prstGeom>
          <a:noFill/>
        </p:spPr>
        <p:txBody>
          <a:bodyPr wrap="square" rtlCol="0">
            <a:spAutoFit/>
          </a:bodyPr>
          <a:lstStyle/>
          <a:p>
            <a:r>
              <a:rPr lang="en-US" sz="4400" dirty="0">
                <a:solidFill>
                  <a:schemeClr val="tx1"/>
                </a:solidFill>
              </a:rPr>
              <a:t>Thank You</a:t>
            </a:r>
          </a:p>
        </p:txBody>
      </p:sp>
      <p:pic>
        <p:nvPicPr>
          <p:cNvPr id="4" name="Graphic 3">
            <a:extLst>
              <a:ext uri="{FF2B5EF4-FFF2-40B4-BE49-F238E27FC236}">
                <a16:creationId xmlns:a16="http://schemas.microsoft.com/office/drawing/2014/main" id="{1ADFB358-F9A1-B541-B11E-80037A3A96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819292" y="5092765"/>
            <a:ext cx="3940905" cy="1128532"/>
          </a:xfrm>
          <a:prstGeom prst="rect">
            <a:avLst/>
          </a:prstGeom>
        </p:spPr>
      </p:pic>
    </p:spTree>
    <p:extLst>
      <p:ext uri="{BB962C8B-B14F-4D97-AF65-F5344CB8AC3E}">
        <p14:creationId xmlns:p14="http://schemas.microsoft.com/office/powerpoint/2010/main" val="397311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9029938" cy="612499"/>
          </a:xfrm>
        </p:spPr>
        <p:txBody>
          <a:bodyPr anchor="ctr"/>
          <a:lstStyle/>
          <a:p>
            <a:r>
              <a:rPr lang="en-US" dirty="0"/>
              <a:t>Click To Edit Title</a:t>
            </a:r>
          </a:p>
        </p:txBody>
      </p:sp>
      <p:sp>
        <p:nvSpPr>
          <p:cNvPr id="4" name="Content Placeholder 3">
            <a:extLst>
              <a:ext uri="{FF2B5EF4-FFF2-40B4-BE49-F238E27FC236}">
                <a16:creationId xmlns:a16="http://schemas.microsoft.com/office/drawing/2014/main" id="{2093E551-A32D-3F48-9EDE-588002D4A900}"/>
              </a:ext>
            </a:extLst>
          </p:cNvPr>
          <p:cNvSpPr>
            <a:spLocks noGrp="1"/>
          </p:cNvSpPr>
          <p:nvPr>
            <p:ph sz="half" idx="2" hasCustomPrompt="1"/>
          </p:nvPr>
        </p:nvSpPr>
        <p:spPr>
          <a:xfrm>
            <a:off x="5965194" y="1664678"/>
            <a:ext cx="4374560" cy="4349260"/>
          </a:xfrm>
        </p:spPr>
        <p:txBody>
          <a:bodyPr/>
          <a:lstStyle/>
          <a:p>
            <a:pPr lvl="0"/>
            <a:r>
              <a:rPr lang="en-US" dirty="0"/>
              <a:t>Click to edit text or add chart</a:t>
            </a:r>
          </a:p>
        </p:txBody>
      </p:sp>
      <p:sp>
        <p:nvSpPr>
          <p:cNvPr id="10" name="Text Placeholder 9">
            <a:extLst>
              <a:ext uri="{FF2B5EF4-FFF2-40B4-BE49-F238E27FC236}">
                <a16:creationId xmlns:a16="http://schemas.microsoft.com/office/drawing/2014/main" id="{FEA2EA51-6FE7-3B4F-89DC-BC25FA21E243}"/>
              </a:ext>
            </a:extLst>
          </p:cNvPr>
          <p:cNvSpPr>
            <a:spLocks noGrp="1"/>
          </p:cNvSpPr>
          <p:nvPr>
            <p:ph type="body" sz="quarter" idx="13" hasCustomPrompt="1"/>
          </p:nvPr>
        </p:nvSpPr>
        <p:spPr>
          <a:xfrm>
            <a:off x="1309816" y="1665417"/>
            <a:ext cx="4374560" cy="4348033"/>
          </a:xfrm>
        </p:spPr>
        <p:txBody>
          <a:bodyPr/>
          <a:lstStyle/>
          <a:p>
            <a:pPr lvl="0"/>
            <a:r>
              <a:rPr lang="en-US" dirty="0"/>
              <a:t>Click to edit text</a:t>
            </a:r>
          </a:p>
        </p:txBody>
      </p:sp>
      <p:sp>
        <p:nvSpPr>
          <p:cNvPr id="5" name="Date Placeholder 4">
            <a:extLst>
              <a:ext uri="{FF2B5EF4-FFF2-40B4-BE49-F238E27FC236}">
                <a16:creationId xmlns:a16="http://schemas.microsoft.com/office/drawing/2014/main" id="{B774A525-FBCD-CE44-9ADC-BE1EA996D34C}"/>
              </a:ext>
            </a:extLst>
          </p:cNvPr>
          <p:cNvSpPr>
            <a:spLocks noGrp="1"/>
          </p:cNvSpPr>
          <p:nvPr>
            <p:ph type="dt" sz="half" idx="14"/>
          </p:nvPr>
        </p:nvSpPr>
        <p:spPr/>
        <p:txBody>
          <a:bodyPr/>
          <a:lstStyle/>
          <a:p>
            <a:pPr algn="l"/>
            <a:fld id="{E8A504D4-12FC-E546-8595-799F1C422E11}" type="datetime4">
              <a:rPr lang="en-US" smtClean="0"/>
              <a:pPr algn="l"/>
              <a:t>December 12, 2023</a:t>
            </a:fld>
            <a:endParaRPr lang="en-US" dirty="0"/>
          </a:p>
        </p:txBody>
      </p:sp>
      <p:sp>
        <p:nvSpPr>
          <p:cNvPr id="6" name="Footer Placeholder 5">
            <a:extLst>
              <a:ext uri="{FF2B5EF4-FFF2-40B4-BE49-F238E27FC236}">
                <a16:creationId xmlns:a16="http://schemas.microsoft.com/office/drawing/2014/main" id="{BB29BC98-3895-AB4D-AE0F-BF533574A4A0}"/>
              </a:ext>
            </a:extLst>
          </p:cNvPr>
          <p:cNvSpPr>
            <a:spLocks noGrp="1"/>
          </p:cNvSpPr>
          <p:nvPr>
            <p:ph type="ftr" sz="quarter" idx="15"/>
          </p:nvPr>
        </p:nvSpPr>
        <p:spPr/>
        <p:txBody>
          <a:bodyPr/>
          <a:lstStyle/>
          <a:p>
            <a:endParaRPr lang="en-US" sz="1000" dirty="0"/>
          </a:p>
        </p:txBody>
      </p:sp>
      <p:sp>
        <p:nvSpPr>
          <p:cNvPr id="7" name="Slide Number Placeholder 6">
            <a:extLst>
              <a:ext uri="{FF2B5EF4-FFF2-40B4-BE49-F238E27FC236}">
                <a16:creationId xmlns:a16="http://schemas.microsoft.com/office/drawing/2014/main" id="{0479F60D-F9D9-CF40-AD6C-D0C5ADB43AAC}"/>
              </a:ext>
            </a:extLst>
          </p:cNvPr>
          <p:cNvSpPr>
            <a:spLocks noGrp="1"/>
          </p:cNvSpPr>
          <p:nvPr>
            <p:ph type="sldNum" sz="quarter" idx="16"/>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2945353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B25B4-051B-0240-8A45-831B8C0CD5E5}"/>
              </a:ext>
            </a:extLst>
          </p:cNvPr>
          <p:cNvSpPr>
            <a:spLocks noGrp="1"/>
          </p:cNvSpPr>
          <p:nvPr>
            <p:ph type="title" hasCustomPrompt="1"/>
          </p:nvPr>
        </p:nvSpPr>
        <p:spPr>
          <a:xfrm>
            <a:off x="1309816" y="914399"/>
            <a:ext cx="5712307" cy="612500"/>
          </a:xfrm>
        </p:spPr>
        <p:txBody>
          <a:bodyPr anchor="ctr"/>
          <a:lstStyle/>
          <a:p>
            <a:r>
              <a:rPr lang="en-US" dirty="0"/>
              <a:t>Click To Edit Title</a:t>
            </a:r>
          </a:p>
        </p:txBody>
      </p:sp>
      <p:sp>
        <p:nvSpPr>
          <p:cNvPr id="13" name="Picture Placeholder 12">
            <a:extLst>
              <a:ext uri="{FF2B5EF4-FFF2-40B4-BE49-F238E27FC236}">
                <a16:creationId xmlns:a16="http://schemas.microsoft.com/office/drawing/2014/main" id="{E11CC994-16AE-DC40-B79B-D16618CCCD61}"/>
              </a:ext>
            </a:extLst>
          </p:cNvPr>
          <p:cNvSpPr>
            <a:spLocks noGrp="1"/>
          </p:cNvSpPr>
          <p:nvPr>
            <p:ph type="pic" sz="quarter" idx="13" hasCustomPrompt="1"/>
          </p:nvPr>
        </p:nvSpPr>
        <p:spPr>
          <a:xfrm>
            <a:off x="7405816" y="914400"/>
            <a:ext cx="4786184" cy="5943600"/>
          </a:xfrm>
          <a:solidFill>
            <a:schemeClr val="bg1">
              <a:lumMod val="75000"/>
            </a:schemeClr>
          </a:solidFill>
        </p:spPr>
        <p:txBody>
          <a:bodyPr anchor="ctr"/>
          <a:lstStyle>
            <a:lvl1pPr algn="ctr">
              <a:defRPr>
                <a:solidFill>
                  <a:schemeClr val="tx1"/>
                </a:solidFill>
              </a:defRPr>
            </a:lvl1pPr>
          </a:lstStyle>
          <a:p>
            <a:r>
              <a:rPr lang="en-US" dirty="0"/>
              <a:t>Click to insert picture</a:t>
            </a:r>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
        <p:nvSpPr>
          <p:cNvPr id="15" name="Text Placeholder 14">
            <a:extLst>
              <a:ext uri="{FF2B5EF4-FFF2-40B4-BE49-F238E27FC236}">
                <a16:creationId xmlns:a16="http://schemas.microsoft.com/office/drawing/2014/main" id="{60D7DA0F-2132-754D-B753-B47C2A7FF4D0}"/>
              </a:ext>
            </a:extLst>
          </p:cNvPr>
          <p:cNvSpPr>
            <a:spLocks noGrp="1"/>
          </p:cNvSpPr>
          <p:nvPr>
            <p:ph type="body" sz="quarter" idx="14" hasCustomPrompt="1"/>
          </p:nvPr>
        </p:nvSpPr>
        <p:spPr>
          <a:xfrm>
            <a:off x="1309817" y="1664678"/>
            <a:ext cx="5712306" cy="4142998"/>
          </a:xfrm>
        </p:spPr>
        <p:txBody>
          <a:bodyPr/>
          <a:lstStyle/>
          <a:p>
            <a:pPr lvl="0"/>
            <a:r>
              <a:rPr lang="en-US" dirty="0"/>
              <a:t>Click to edit text</a:t>
            </a:r>
          </a:p>
        </p:txBody>
      </p:sp>
      <p:sp>
        <p:nvSpPr>
          <p:cNvPr id="5" name="Date Placeholder 4">
            <a:extLst>
              <a:ext uri="{FF2B5EF4-FFF2-40B4-BE49-F238E27FC236}">
                <a16:creationId xmlns:a16="http://schemas.microsoft.com/office/drawing/2014/main" id="{4E0473AB-2F4B-5F42-A820-787F382A90D4}"/>
              </a:ext>
            </a:extLst>
          </p:cNvPr>
          <p:cNvSpPr>
            <a:spLocks noGrp="1"/>
          </p:cNvSpPr>
          <p:nvPr>
            <p:ph type="dt" sz="half" idx="15"/>
          </p:nvPr>
        </p:nvSpPr>
        <p:spPr/>
        <p:txBody>
          <a:bodyPr/>
          <a:lstStyle/>
          <a:p>
            <a:pPr algn="l"/>
            <a:fld id="{E8A504D4-12FC-E546-8595-799F1C422E11}" type="datetime4">
              <a:rPr lang="en-US" smtClean="0"/>
              <a:pPr algn="l"/>
              <a:t>December 12, 2023</a:t>
            </a:fld>
            <a:endParaRPr lang="en-US" dirty="0"/>
          </a:p>
        </p:txBody>
      </p:sp>
      <p:sp>
        <p:nvSpPr>
          <p:cNvPr id="6" name="Footer Placeholder 5">
            <a:extLst>
              <a:ext uri="{FF2B5EF4-FFF2-40B4-BE49-F238E27FC236}">
                <a16:creationId xmlns:a16="http://schemas.microsoft.com/office/drawing/2014/main" id="{C1C1C165-396E-F241-B898-EE8A3CD3D180}"/>
              </a:ext>
            </a:extLst>
          </p:cNvPr>
          <p:cNvSpPr>
            <a:spLocks noGrp="1"/>
          </p:cNvSpPr>
          <p:nvPr>
            <p:ph type="ftr" sz="quarter" idx="16"/>
          </p:nvPr>
        </p:nvSpPr>
        <p:spPr/>
        <p:txBody>
          <a:bodyPr/>
          <a:lstStyle/>
          <a:p>
            <a:endParaRPr lang="en-US" sz="1000" dirty="0"/>
          </a:p>
        </p:txBody>
      </p:sp>
      <p:sp>
        <p:nvSpPr>
          <p:cNvPr id="7" name="Slide Number Placeholder 6">
            <a:extLst>
              <a:ext uri="{FF2B5EF4-FFF2-40B4-BE49-F238E27FC236}">
                <a16:creationId xmlns:a16="http://schemas.microsoft.com/office/drawing/2014/main" id="{76829169-D258-554E-8ACF-055C7DAE7243}"/>
              </a:ext>
            </a:extLst>
          </p:cNvPr>
          <p:cNvSpPr>
            <a:spLocks noGrp="1"/>
          </p:cNvSpPr>
          <p:nvPr>
            <p:ph type="sldNum" sz="quarter" idx="17"/>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3777764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DFCF00-617E-2C48-9DF7-030BC59AE661}"/>
              </a:ext>
            </a:extLst>
          </p:cNvPr>
          <p:cNvSpPr>
            <a:spLocks noGrp="1"/>
          </p:cNvSpPr>
          <p:nvPr>
            <p:ph type="title" hasCustomPrompt="1"/>
          </p:nvPr>
        </p:nvSpPr>
        <p:spPr/>
        <p:txBody>
          <a:bodyPr anchor="ctr"/>
          <a:lstStyle/>
          <a:p>
            <a:r>
              <a:rPr lang="en-US" dirty="0"/>
              <a:t>Click To Edit Title</a:t>
            </a:r>
          </a:p>
        </p:txBody>
      </p:sp>
      <p:sp>
        <p:nvSpPr>
          <p:cNvPr id="13" name="Text Placeholder 15">
            <a:extLst>
              <a:ext uri="{FF2B5EF4-FFF2-40B4-BE49-F238E27FC236}">
                <a16:creationId xmlns:a16="http://schemas.microsoft.com/office/drawing/2014/main" id="{615CB9B7-3ABB-A542-B3A5-B4212D07BCE0}"/>
              </a:ext>
            </a:extLst>
          </p:cNvPr>
          <p:cNvSpPr>
            <a:spLocks noGrp="1"/>
          </p:cNvSpPr>
          <p:nvPr>
            <p:ph type="body" sz="quarter" idx="14" hasCustomPrompt="1"/>
          </p:nvPr>
        </p:nvSpPr>
        <p:spPr>
          <a:xfrm>
            <a:off x="1309812" y="1687788"/>
            <a:ext cx="9029938" cy="845862"/>
          </a:xfrm>
        </p:spPr>
        <p:txBody>
          <a:bodyPr/>
          <a:lstStyle/>
          <a:p>
            <a:pPr lvl="0"/>
            <a:r>
              <a:rPr lang="en-US" dirty="0"/>
              <a:t>Click to edit text</a:t>
            </a:r>
          </a:p>
        </p:txBody>
      </p:sp>
      <p:sp>
        <p:nvSpPr>
          <p:cNvPr id="4" name="Content Placeholder 3">
            <a:extLst>
              <a:ext uri="{FF2B5EF4-FFF2-40B4-BE49-F238E27FC236}">
                <a16:creationId xmlns:a16="http://schemas.microsoft.com/office/drawing/2014/main" id="{CAC1F788-A7C8-8048-AF30-5A09C6F0B038}"/>
              </a:ext>
            </a:extLst>
          </p:cNvPr>
          <p:cNvSpPr>
            <a:spLocks noGrp="1"/>
          </p:cNvSpPr>
          <p:nvPr>
            <p:ph sz="quarter" idx="15" hasCustomPrompt="1"/>
          </p:nvPr>
        </p:nvSpPr>
        <p:spPr>
          <a:xfrm>
            <a:off x="1309808" y="2703443"/>
            <a:ext cx="9029938" cy="3270320"/>
          </a:xfrm>
        </p:spPr>
        <p:txBody>
          <a:bodyPr/>
          <a:lstStyle/>
          <a:p>
            <a:pPr lvl="0"/>
            <a:r>
              <a:rPr lang="en-US" dirty="0"/>
              <a:t>Click to edit content</a:t>
            </a:r>
          </a:p>
        </p:txBody>
      </p:sp>
      <p:cxnSp>
        <p:nvCxnSpPr>
          <p:cNvPr id="8" name="Straight Connector 7">
            <a:extLst>
              <a:ext uri="{FF2B5EF4-FFF2-40B4-BE49-F238E27FC236}">
                <a16:creationId xmlns:a16="http://schemas.microsoft.com/office/drawing/2014/main" id="{E70F0942-309D-CE43-9855-6A0F3C134887}"/>
              </a:ext>
            </a:extLst>
          </p:cNvPr>
          <p:cNvCxnSpPr>
            <a:cxnSpLocks/>
          </p:cNvCxnSpPr>
          <p:nvPr userDrawn="1"/>
        </p:nvCxnSpPr>
        <p:spPr>
          <a:xfrm flipH="1">
            <a:off x="-49425" y="1087394"/>
            <a:ext cx="12851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A80C65C0-3EBC-3741-AA26-9EAD834AFD5C}"/>
              </a:ext>
            </a:extLst>
          </p:cNvPr>
          <p:cNvSpPr>
            <a:spLocks noGrp="1"/>
          </p:cNvSpPr>
          <p:nvPr>
            <p:ph type="dt" sz="half" idx="16"/>
          </p:nvPr>
        </p:nvSpPr>
        <p:spPr/>
        <p:txBody>
          <a:bodyPr/>
          <a:lstStyle/>
          <a:p>
            <a:pPr algn="l"/>
            <a:fld id="{E8A504D4-12FC-E546-8595-799F1C422E11}" type="datetime4">
              <a:rPr lang="en-US" smtClean="0"/>
              <a:pPr algn="l"/>
              <a:t>December 12, 2023</a:t>
            </a:fld>
            <a:endParaRPr lang="en-US" dirty="0"/>
          </a:p>
        </p:txBody>
      </p:sp>
      <p:sp>
        <p:nvSpPr>
          <p:cNvPr id="6" name="Footer Placeholder 5">
            <a:extLst>
              <a:ext uri="{FF2B5EF4-FFF2-40B4-BE49-F238E27FC236}">
                <a16:creationId xmlns:a16="http://schemas.microsoft.com/office/drawing/2014/main" id="{2013BCDE-E096-404F-AF2E-5AA6CE4B3344}"/>
              </a:ext>
            </a:extLst>
          </p:cNvPr>
          <p:cNvSpPr>
            <a:spLocks noGrp="1"/>
          </p:cNvSpPr>
          <p:nvPr>
            <p:ph type="ftr" sz="quarter" idx="17"/>
          </p:nvPr>
        </p:nvSpPr>
        <p:spPr/>
        <p:txBody>
          <a:bodyPr/>
          <a:lstStyle/>
          <a:p>
            <a:endParaRPr lang="en-US" sz="1000" dirty="0"/>
          </a:p>
        </p:txBody>
      </p:sp>
      <p:sp>
        <p:nvSpPr>
          <p:cNvPr id="9" name="Slide Number Placeholder 8">
            <a:extLst>
              <a:ext uri="{FF2B5EF4-FFF2-40B4-BE49-F238E27FC236}">
                <a16:creationId xmlns:a16="http://schemas.microsoft.com/office/drawing/2014/main" id="{FCE63F2D-5CD2-404C-A8BF-0ADDC20EC746}"/>
              </a:ext>
            </a:extLst>
          </p:cNvPr>
          <p:cNvSpPr>
            <a:spLocks noGrp="1"/>
          </p:cNvSpPr>
          <p:nvPr>
            <p:ph type="sldNum" sz="quarter" idx="18"/>
          </p:nvPr>
        </p:nvSpPr>
        <p:spPr/>
        <p:txBody>
          <a:bodyPr/>
          <a:lstStyle/>
          <a:p>
            <a:pPr algn="ctr"/>
            <a:fld id="{B474D2A7-32E0-B840-9DF4-58881E53B73E}" type="slidenum">
              <a:rPr lang="en-US" smtClean="0"/>
              <a:pPr/>
              <a:t>‹#›</a:t>
            </a:fld>
            <a:endParaRPr lang="en-US"/>
          </a:p>
        </p:txBody>
      </p:sp>
    </p:spTree>
    <p:extLst>
      <p:ext uri="{BB962C8B-B14F-4D97-AF65-F5344CB8AC3E}">
        <p14:creationId xmlns:p14="http://schemas.microsoft.com/office/powerpoint/2010/main" val="20500919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8.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8.sv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Autofit/>
          </a:bodyPr>
          <a:lstStyle/>
          <a:p>
            <a:r>
              <a:rPr lang="en-US" dirty="0"/>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dirty="0"/>
              <a:t>Click to edit text</a:t>
            </a:r>
          </a:p>
        </p:txBody>
      </p:sp>
      <p:sp>
        <p:nvSpPr>
          <p:cNvPr id="4" name="Date Placeholder 3">
            <a:extLst>
              <a:ext uri="{FF2B5EF4-FFF2-40B4-BE49-F238E27FC236}">
                <a16:creationId xmlns:a16="http://schemas.microsoft.com/office/drawing/2014/main" id="{DB8BC904-E760-3B42-B79E-D0CBC7BD4D8B}"/>
              </a:ext>
            </a:extLst>
          </p:cNvPr>
          <p:cNvSpPr>
            <a:spLocks noGrp="1"/>
          </p:cNvSpPr>
          <p:nvPr>
            <p:ph type="dt" sz="half" idx="2"/>
          </p:nvPr>
        </p:nvSpPr>
        <p:spPr>
          <a:xfrm>
            <a:off x="1309816" y="6387904"/>
            <a:ext cx="166816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lgn="l"/>
            <a:fld id="{E8A504D4-12FC-E546-8595-799F1C422E11}" type="datetime4">
              <a:rPr lang="en-US" smtClean="0"/>
              <a:pPr algn="l"/>
              <a:t>December 12, 2023</a:t>
            </a:fld>
            <a:endParaRPr lang="en-US" dirty="0"/>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340"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dirty="0"/>
          </a:p>
        </p:txBody>
      </p:sp>
    </p:spTree>
    <p:extLst>
      <p:ext uri="{BB962C8B-B14F-4D97-AF65-F5344CB8AC3E}">
        <p14:creationId xmlns:p14="http://schemas.microsoft.com/office/powerpoint/2010/main" val="730280121"/>
      </p:ext>
    </p:extLst>
  </p:cSld>
  <p:clrMap bg1="lt1" tx1="dk1" bg2="lt2" tx2="dk2" accent1="accent1" accent2="accent2" accent3="accent3" accent4="accent4" accent5="accent5" accent6="accent6" hlink="hlink" folHlink="folHlink"/>
  <p:sldLayoutIdLst>
    <p:sldLayoutId id="2147483659" r:id="rId1"/>
    <p:sldLayoutId id="2147483666" r:id="rId2"/>
    <p:sldLayoutId id="2147483649" r:id="rId3"/>
    <p:sldLayoutId id="2147483673" r:id="rId4"/>
    <p:sldLayoutId id="2147483674" r:id="rId5"/>
    <p:sldLayoutId id="2147483656"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dirty="0"/>
              <a:t>Click to edit text</a:t>
            </a:r>
          </a:p>
        </p:txBody>
      </p:sp>
      <p:sp>
        <p:nvSpPr>
          <p:cNvPr id="4" name="Date Placeholder 3">
            <a:extLst>
              <a:ext uri="{FF2B5EF4-FFF2-40B4-BE49-F238E27FC236}">
                <a16:creationId xmlns:a16="http://schemas.microsoft.com/office/drawing/2014/main" id="{DB8BC904-E760-3B42-B79E-D0CBC7BD4D8B}"/>
              </a:ext>
            </a:extLst>
          </p:cNvPr>
          <p:cNvSpPr>
            <a:spLocks noGrp="1"/>
          </p:cNvSpPr>
          <p:nvPr>
            <p:ph type="dt" sz="half" idx="2"/>
          </p:nvPr>
        </p:nvSpPr>
        <p:spPr>
          <a:xfrm>
            <a:off x="1309816" y="6387904"/>
            <a:ext cx="166816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lgn="l"/>
            <a:fld id="{E8A504D4-12FC-E546-8595-799F1C422E11}" type="datetime4">
              <a:rPr lang="en-US" smtClean="0"/>
              <a:pPr algn="l"/>
              <a:t>December 12, 2023</a:t>
            </a:fld>
            <a:endParaRPr lang="en-US" dirty="0"/>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339"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dirty="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9925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dirty="0"/>
              <a:t>Click to edit text</a:t>
            </a:r>
          </a:p>
        </p:txBody>
      </p:sp>
      <p:sp>
        <p:nvSpPr>
          <p:cNvPr id="4" name="Date Placeholder 3">
            <a:extLst>
              <a:ext uri="{FF2B5EF4-FFF2-40B4-BE49-F238E27FC236}">
                <a16:creationId xmlns:a16="http://schemas.microsoft.com/office/drawing/2014/main" id="{DB8BC904-E760-3B42-B79E-D0CBC7BD4D8B}"/>
              </a:ext>
            </a:extLst>
          </p:cNvPr>
          <p:cNvSpPr>
            <a:spLocks noGrp="1"/>
          </p:cNvSpPr>
          <p:nvPr>
            <p:ph type="dt" sz="half" idx="2"/>
          </p:nvPr>
        </p:nvSpPr>
        <p:spPr>
          <a:xfrm>
            <a:off x="1309816" y="6387904"/>
            <a:ext cx="166816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lgn="l"/>
            <a:fld id="{E8A504D4-12FC-E546-8595-799F1C422E11}" type="datetime4">
              <a:rPr lang="en-US" smtClean="0"/>
              <a:pPr algn="l"/>
              <a:t>December 12, 2023</a:t>
            </a:fld>
            <a:endParaRPr lang="en-US" dirty="0"/>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5"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45142"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dirty="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19928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5BE5B-0BC7-324E-AFB3-CE38DF7C6D00}"/>
              </a:ext>
            </a:extLst>
          </p:cNvPr>
          <p:cNvSpPr>
            <a:spLocks noGrp="1"/>
          </p:cNvSpPr>
          <p:nvPr>
            <p:ph type="title"/>
          </p:nvPr>
        </p:nvSpPr>
        <p:spPr>
          <a:xfrm>
            <a:off x="1309816" y="914399"/>
            <a:ext cx="9029938" cy="612500"/>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C58E00E5-7AF6-BF45-8C31-0FCCA3DFDDA5}"/>
              </a:ext>
            </a:extLst>
          </p:cNvPr>
          <p:cNvSpPr>
            <a:spLocks noGrp="1"/>
          </p:cNvSpPr>
          <p:nvPr>
            <p:ph type="body" idx="1"/>
          </p:nvPr>
        </p:nvSpPr>
        <p:spPr>
          <a:xfrm>
            <a:off x="1309816" y="1664678"/>
            <a:ext cx="9029938" cy="4315992"/>
          </a:xfrm>
          <a:prstGeom prst="rect">
            <a:avLst/>
          </a:prstGeom>
        </p:spPr>
        <p:txBody>
          <a:bodyPr vert="horz" lIns="91440" tIns="45720" rIns="91440" bIns="45720" rtlCol="0">
            <a:normAutofit/>
          </a:bodyPr>
          <a:lstStyle/>
          <a:p>
            <a:pPr lvl="0"/>
            <a:r>
              <a:rPr lang="en-US" dirty="0"/>
              <a:t>Click to edit text</a:t>
            </a:r>
          </a:p>
        </p:txBody>
      </p:sp>
      <p:sp>
        <p:nvSpPr>
          <p:cNvPr id="4" name="Date Placeholder 3">
            <a:extLst>
              <a:ext uri="{FF2B5EF4-FFF2-40B4-BE49-F238E27FC236}">
                <a16:creationId xmlns:a16="http://schemas.microsoft.com/office/drawing/2014/main" id="{DB8BC904-E760-3B42-B79E-D0CBC7BD4D8B}"/>
              </a:ext>
            </a:extLst>
          </p:cNvPr>
          <p:cNvSpPr>
            <a:spLocks noGrp="1"/>
          </p:cNvSpPr>
          <p:nvPr>
            <p:ph type="dt" sz="half" idx="2"/>
          </p:nvPr>
        </p:nvSpPr>
        <p:spPr>
          <a:xfrm>
            <a:off x="1309816" y="6387904"/>
            <a:ext cx="1668162"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algn="l"/>
            <a:fld id="{E8A504D4-12FC-E546-8595-799F1C422E11}" type="datetime4">
              <a:rPr lang="en-US" smtClean="0"/>
              <a:pPr algn="l"/>
              <a:t>December 12, 2023</a:t>
            </a:fld>
            <a:endParaRPr lang="en-US" dirty="0"/>
          </a:p>
        </p:txBody>
      </p:sp>
      <p:sp>
        <p:nvSpPr>
          <p:cNvPr id="6" name="Slide Number Placeholder 5">
            <a:extLst>
              <a:ext uri="{FF2B5EF4-FFF2-40B4-BE49-F238E27FC236}">
                <a16:creationId xmlns:a16="http://schemas.microsoft.com/office/drawing/2014/main" id="{07EC38C8-DCB0-FD4C-BE6A-DE2081C982D1}"/>
              </a:ext>
            </a:extLst>
          </p:cNvPr>
          <p:cNvSpPr>
            <a:spLocks noGrp="1"/>
          </p:cNvSpPr>
          <p:nvPr>
            <p:ph type="sldNum" sz="quarter" idx="4"/>
          </p:nvPr>
        </p:nvSpPr>
        <p:spPr>
          <a:xfrm>
            <a:off x="11495014" y="6387904"/>
            <a:ext cx="413291"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algn="ctr"/>
            <a:fld id="{B474D2A7-32E0-B840-9DF4-58881E53B73E}" type="slidenum">
              <a:rPr lang="en-US" smtClean="0"/>
              <a:pPr/>
              <a:t>‹#›</a:t>
            </a:fld>
            <a:endParaRPr lang="en-US"/>
          </a:p>
        </p:txBody>
      </p:sp>
      <p:sp>
        <p:nvSpPr>
          <p:cNvPr id="7" name="Footer Placeholder 6">
            <a:extLst>
              <a:ext uri="{FF2B5EF4-FFF2-40B4-BE49-F238E27FC236}">
                <a16:creationId xmlns:a16="http://schemas.microsoft.com/office/drawing/2014/main" id="{556B1E39-6087-E442-98D9-7762AA94039F}"/>
              </a:ext>
            </a:extLst>
          </p:cNvPr>
          <p:cNvSpPr>
            <a:spLocks noGrp="1"/>
          </p:cNvSpPr>
          <p:nvPr>
            <p:ph type="ftr" sz="quarter" idx="3"/>
          </p:nvPr>
        </p:nvSpPr>
        <p:spPr>
          <a:xfrm>
            <a:off x="3150816" y="6387904"/>
            <a:ext cx="41148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sz="1000" dirty="0"/>
          </a:p>
        </p:txBody>
      </p:sp>
      <p:sp>
        <p:nvSpPr>
          <p:cNvPr id="8" name="Rectangle 7">
            <a:extLst>
              <a:ext uri="{FF2B5EF4-FFF2-40B4-BE49-F238E27FC236}">
                <a16:creationId xmlns:a16="http://schemas.microsoft.com/office/drawing/2014/main" id="{670FE147-B135-8D4B-8EAD-3CF39A8FDAAE}"/>
              </a:ext>
            </a:extLst>
          </p:cNvPr>
          <p:cNvSpPr/>
          <p:nvPr userDrawn="1"/>
        </p:nvSpPr>
        <p:spPr>
          <a:xfrm>
            <a:off x="7405816" y="0"/>
            <a:ext cx="4786184"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1941D558-EE14-D44D-A031-E5D6B2E40FBC}"/>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87513" y="230210"/>
            <a:ext cx="1495423" cy="428235"/>
          </a:xfrm>
          <a:prstGeom prst="rect">
            <a:avLst/>
          </a:prstGeom>
        </p:spPr>
      </p:pic>
      <p:cxnSp>
        <p:nvCxnSpPr>
          <p:cNvPr id="10" name="Straight Connector 9">
            <a:extLst>
              <a:ext uri="{FF2B5EF4-FFF2-40B4-BE49-F238E27FC236}">
                <a16:creationId xmlns:a16="http://schemas.microsoft.com/office/drawing/2014/main" id="{39494C05-376A-3C49-870A-9416D8A8E77F}"/>
              </a:ext>
            </a:extLst>
          </p:cNvPr>
          <p:cNvCxnSpPr>
            <a:cxnSpLocks/>
          </p:cNvCxnSpPr>
          <p:nvPr userDrawn="1"/>
        </p:nvCxnSpPr>
        <p:spPr>
          <a:xfrm>
            <a:off x="0" y="460083"/>
            <a:ext cx="1005765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2F21097-B780-BA4B-96B0-E5E425983A44}"/>
              </a:ext>
            </a:extLst>
          </p:cNvPr>
          <p:cNvSpPr/>
          <p:nvPr userDrawn="1"/>
        </p:nvSpPr>
        <p:spPr>
          <a:xfrm>
            <a:off x="10057652" y="319032"/>
            <a:ext cx="282102" cy="282102"/>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484F2E-6A68-934A-BBBA-5F64CF010593}"/>
              </a:ext>
            </a:extLst>
          </p:cNvPr>
          <p:cNvSpPr/>
          <p:nvPr userDrawn="1"/>
        </p:nvSpPr>
        <p:spPr>
          <a:xfrm>
            <a:off x="822645" y="247389"/>
            <a:ext cx="411056" cy="411056"/>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08116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hf hdr="0" ftr="0"/>
  <p:txStyles>
    <p:title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12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8.sv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7.pn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8.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 Id="rId22" Type="http://schemas.openxmlformats.org/officeDocument/2006/relationships/image" Target="../media/image72.jpe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7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8.svg"/><Relationship Id="rId7" Type="http://schemas.openxmlformats.org/officeDocument/2006/relationships/image" Target="../media/image24.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8.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9763A9E8-E3F6-4DE6-9F06-B2DA02CA1C5A}"/>
              </a:ext>
            </a:extLst>
          </p:cNvPr>
          <p:cNvSpPr>
            <a:spLocks noGrp="1"/>
          </p:cNvSpPr>
          <p:nvPr>
            <p:ph type="ctrTitle"/>
          </p:nvPr>
        </p:nvSpPr>
        <p:spPr>
          <a:xfrm>
            <a:off x="6372731" y="2380240"/>
            <a:ext cx="4455940" cy="886676"/>
          </a:xfrm>
        </p:spPr>
        <p:txBody>
          <a:bodyPr/>
          <a:lstStyle/>
          <a:p>
            <a:r>
              <a:rPr lang="en-US" dirty="0"/>
              <a:t>Service Planning 101</a:t>
            </a:r>
            <a:br>
              <a:rPr lang="en-US" dirty="0"/>
            </a:br>
            <a:endParaRPr lang="en-US" dirty="0"/>
          </a:p>
        </p:txBody>
      </p:sp>
      <p:sp>
        <p:nvSpPr>
          <p:cNvPr id="24" name="Subtitle 23">
            <a:extLst>
              <a:ext uri="{FF2B5EF4-FFF2-40B4-BE49-F238E27FC236}">
                <a16:creationId xmlns:a16="http://schemas.microsoft.com/office/drawing/2014/main" id="{C6C3CA25-3605-4B2B-997B-B986430F5014}"/>
              </a:ext>
            </a:extLst>
          </p:cNvPr>
          <p:cNvSpPr>
            <a:spLocks noGrp="1"/>
          </p:cNvSpPr>
          <p:nvPr>
            <p:ph type="subTitle" idx="1"/>
          </p:nvPr>
        </p:nvSpPr>
        <p:spPr>
          <a:xfrm>
            <a:off x="6301777" y="4170750"/>
            <a:ext cx="5408141" cy="2491307"/>
          </a:xfrm>
        </p:spPr>
        <p:txBody>
          <a:bodyPr>
            <a:normAutofit fontScale="85000" lnSpcReduction="20000"/>
          </a:bodyPr>
          <a:lstStyle/>
          <a:p>
            <a:r>
              <a:rPr lang="en-US" sz="2900" b="1" dirty="0"/>
              <a:t>Ryan VanSickle</a:t>
            </a:r>
          </a:p>
          <a:p>
            <a:r>
              <a:rPr lang="en-US" sz="1800" b="1" dirty="0"/>
              <a:t>Director of Technical Services and Service Planning</a:t>
            </a:r>
          </a:p>
          <a:p>
            <a:r>
              <a:rPr lang="en-US" sz="2900" b="1" dirty="0"/>
              <a:t>Ezekiel Guza</a:t>
            </a:r>
          </a:p>
          <a:p>
            <a:r>
              <a:rPr lang="en-US" sz="1800" b="1" dirty="0"/>
              <a:t>Manager of Service Development</a:t>
            </a:r>
          </a:p>
          <a:p>
            <a:r>
              <a:rPr lang="en-US" dirty="0"/>
              <a:t>Office of Technical Services &amp; Service Planning</a:t>
            </a:r>
          </a:p>
        </p:txBody>
      </p:sp>
      <p:pic>
        <p:nvPicPr>
          <p:cNvPr id="3" name="Picture Placeholder 2">
            <a:extLst>
              <a:ext uri="{FF2B5EF4-FFF2-40B4-BE49-F238E27FC236}">
                <a16:creationId xmlns:a16="http://schemas.microsoft.com/office/drawing/2014/main" id="{FE39C3DB-EF6D-4C1E-9E5A-AD1C38ACBC7B}"/>
              </a:ext>
            </a:extLst>
          </p:cNvPr>
          <p:cNvPicPr>
            <a:picLocks noGrp="1" noChangeAspect="1"/>
          </p:cNvPicPr>
          <p:nvPr>
            <p:ph type="pic" sz="quarter" idx="13"/>
          </p:nvPr>
        </p:nvPicPr>
        <p:blipFill rotWithShape="1">
          <a:blip r:embed="rId3"/>
          <a:srcRect l="5063" r="5063"/>
          <a:stretch/>
        </p:blipFill>
        <p:spPr/>
      </p:pic>
      <p:grpSp>
        <p:nvGrpSpPr>
          <p:cNvPr id="9" name="Group 8">
            <a:extLst>
              <a:ext uri="{FF2B5EF4-FFF2-40B4-BE49-F238E27FC236}">
                <a16:creationId xmlns:a16="http://schemas.microsoft.com/office/drawing/2014/main" id="{318DDD7B-F0A8-4B4E-BA57-20E56DDC43D8}"/>
              </a:ext>
            </a:extLst>
          </p:cNvPr>
          <p:cNvGrpSpPr/>
          <p:nvPr/>
        </p:nvGrpSpPr>
        <p:grpSpPr>
          <a:xfrm>
            <a:off x="763238" y="4511026"/>
            <a:ext cx="2346974" cy="2346974"/>
            <a:chOff x="349834" y="4265513"/>
            <a:chExt cx="2346974" cy="2346974"/>
          </a:xfrm>
        </p:grpSpPr>
        <p:pic>
          <p:nvPicPr>
            <p:cNvPr id="64" name="Graphic 63" descr="Marker with solid fill">
              <a:extLst>
                <a:ext uri="{FF2B5EF4-FFF2-40B4-BE49-F238E27FC236}">
                  <a16:creationId xmlns:a16="http://schemas.microsoft.com/office/drawing/2014/main" id="{D8A978FD-AA02-48EF-8CEC-12FC91ABD4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9834" y="4265513"/>
              <a:ext cx="2346974" cy="2346974"/>
            </a:xfrm>
            <a:prstGeom prst="rect">
              <a:avLst/>
            </a:prstGeom>
          </p:spPr>
        </p:pic>
        <p:sp>
          <p:nvSpPr>
            <p:cNvPr id="66" name="Oval 65">
              <a:extLst>
                <a:ext uri="{FF2B5EF4-FFF2-40B4-BE49-F238E27FC236}">
                  <a16:creationId xmlns:a16="http://schemas.microsoft.com/office/drawing/2014/main" id="{2A8DFCB9-6F77-49AC-A224-0BC102B7978C}"/>
                </a:ext>
              </a:extLst>
            </p:cNvPr>
            <p:cNvSpPr/>
            <p:nvPr/>
          </p:nvSpPr>
          <p:spPr>
            <a:xfrm>
              <a:off x="1186951" y="4764149"/>
              <a:ext cx="674591" cy="68630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Graphic 66">
              <a:extLst>
                <a:ext uri="{FF2B5EF4-FFF2-40B4-BE49-F238E27FC236}">
                  <a16:creationId xmlns:a16="http://schemas.microsoft.com/office/drawing/2014/main" id="{3FB780FF-F2C7-4A44-854B-2246F528F6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0730" y="4903643"/>
              <a:ext cx="422350" cy="407265"/>
            </a:xfrm>
            <a:prstGeom prst="rect">
              <a:avLst/>
            </a:prstGeom>
          </p:spPr>
        </p:pic>
      </p:grpSp>
      <p:grpSp>
        <p:nvGrpSpPr>
          <p:cNvPr id="8" name="Group 7">
            <a:extLst>
              <a:ext uri="{FF2B5EF4-FFF2-40B4-BE49-F238E27FC236}">
                <a16:creationId xmlns:a16="http://schemas.microsoft.com/office/drawing/2014/main" id="{C6E05FFE-D342-427A-BCCB-D69DDD3C68EE}"/>
              </a:ext>
            </a:extLst>
          </p:cNvPr>
          <p:cNvGrpSpPr/>
          <p:nvPr/>
        </p:nvGrpSpPr>
        <p:grpSpPr>
          <a:xfrm>
            <a:off x="24161" y="2460082"/>
            <a:ext cx="990146" cy="990146"/>
            <a:chOff x="330584" y="2156404"/>
            <a:chExt cx="2346974" cy="2346974"/>
          </a:xfrm>
        </p:grpSpPr>
        <p:pic>
          <p:nvPicPr>
            <p:cNvPr id="68" name="Graphic 67" descr="Marker with solid fill">
              <a:extLst>
                <a:ext uri="{FF2B5EF4-FFF2-40B4-BE49-F238E27FC236}">
                  <a16:creationId xmlns:a16="http://schemas.microsoft.com/office/drawing/2014/main" id="{BA233E0E-FEA5-44F9-827B-4ADD2192CF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0584" y="2156404"/>
              <a:ext cx="2346974" cy="2346974"/>
            </a:xfrm>
            <a:prstGeom prst="rect">
              <a:avLst/>
            </a:prstGeom>
          </p:spPr>
        </p:pic>
        <p:grpSp>
          <p:nvGrpSpPr>
            <p:cNvPr id="69" name="Group 68">
              <a:extLst>
                <a:ext uri="{FF2B5EF4-FFF2-40B4-BE49-F238E27FC236}">
                  <a16:creationId xmlns:a16="http://schemas.microsoft.com/office/drawing/2014/main" id="{FD5BBB92-49E3-4873-B708-8FD706526C2A}"/>
                </a:ext>
              </a:extLst>
            </p:cNvPr>
            <p:cNvGrpSpPr/>
            <p:nvPr/>
          </p:nvGrpSpPr>
          <p:grpSpPr>
            <a:xfrm>
              <a:off x="1160175" y="2655040"/>
              <a:ext cx="674591" cy="686304"/>
              <a:chOff x="1162635" y="4728615"/>
              <a:chExt cx="846682" cy="861383"/>
            </a:xfrm>
          </p:grpSpPr>
          <p:sp>
            <p:nvSpPr>
              <p:cNvPr id="70" name="Oval 69">
                <a:extLst>
                  <a:ext uri="{FF2B5EF4-FFF2-40B4-BE49-F238E27FC236}">
                    <a16:creationId xmlns:a16="http://schemas.microsoft.com/office/drawing/2014/main" id="{8A016154-36FF-414E-9011-B1ABE8EC44EA}"/>
                  </a:ext>
                </a:extLst>
              </p:cNvPr>
              <p:cNvSpPr/>
              <p:nvPr/>
            </p:nvSpPr>
            <p:spPr>
              <a:xfrm>
                <a:off x="1162635" y="4728615"/>
                <a:ext cx="846682" cy="86138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Graphic 70">
                <a:extLst>
                  <a:ext uri="{FF2B5EF4-FFF2-40B4-BE49-F238E27FC236}">
                    <a16:creationId xmlns:a16="http://schemas.microsoft.com/office/drawing/2014/main" id="{C294D285-7488-4FA7-9A6E-D51972F688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0542" y="4903695"/>
                <a:ext cx="530093" cy="511161"/>
              </a:xfrm>
              <a:prstGeom prst="rect">
                <a:avLst/>
              </a:prstGeom>
            </p:spPr>
          </p:pic>
        </p:grpSp>
      </p:grpSp>
      <p:grpSp>
        <p:nvGrpSpPr>
          <p:cNvPr id="10" name="Group 9">
            <a:extLst>
              <a:ext uri="{FF2B5EF4-FFF2-40B4-BE49-F238E27FC236}">
                <a16:creationId xmlns:a16="http://schemas.microsoft.com/office/drawing/2014/main" id="{63A6470D-6585-4EEC-B835-D08137403CB2}"/>
              </a:ext>
            </a:extLst>
          </p:cNvPr>
          <p:cNvGrpSpPr/>
          <p:nvPr/>
        </p:nvGrpSpPr>
        <p:grpSpPr>
          <a:xfrm>
            <a:off x="1778955" y="2740133"/>
            <a:ext cx="1981961" cy="1981961"/>
            <a:chOff x="2318742" y="2870809"/>
            <a:chExt cx="1981961" cy="1981961"/>
          </a:xfrm>
        </p:grpSpPr>
        <p:pic>
          <p:nvPicPr>
            <p:cNvPr id="74" name="Graphic 73" descr="Marker with solid fill">
              <a:extLst>
                <a:ext uri="{FF2B5EF4-FFF2-40B4-BE49-F238E27FC236}">
                  <a16:creationId xmlns:a16="http://schemas.microsoft.com/office/drawing/2014/main" id="{4A4D7F0A-C4C6-4BFB-A7B6-FE299A0F9D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18742" y="2870809"/>
              <a:ext cx="1981961" cy="1981961"/>
            </a:xfrm>
            <a:prstGeom prst="rect">
              <a:avLst/>
            </a:prstGeom>
          </p:spPr>
        </p:pic>
        <p:sp>
          <p:nvSpPr>
            <p:cNvPr id="75" name="Oval 74">
              <a:extLst>
                <a:ext uri="{FF2B5EF4-FFF2-40B4-BE49-F238E27FC236}">
                  <a16:creationId xmlns:a16="http://schemas.microsoft.com/office/drawing/2014/main" id="{DD3A445E-CC87-4445-B28C-6180E3E0AF4C}"/>
                </a:ext>
              </a:extLst>
            </p:cNvPr>
            <p:cNvSpPr/>
            <p:nvPr/>
          </p:nvSpPr>
          <p:spPr>
            <a:xfrm>
              <a:off x="3025666" y="3291895"/>
              <a:ext cx="569675" cy="579567"/>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Graphic 76">
              <a:extLst>
                <a:ext uri="{FF2B5EF4-FFF2-40B4-BE49-F238E27FC236}">
                  <a16:creationId xmlns:a16="http://schemas.microsoft.com/office/drawing/2014/main" id="{4E5DC81B-37F9-409E-8800-AC1D597D292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14630" y="3397591"/>
              <a:ext cx="390184" cy="390184"/>
            </a:xfrm>
            <a:prstGeom prst="rect">
              <a:avLst/>
            </a:prstGeom>
          </p:spPr>
        </p:pic>
      </p:grpSp>
      <p:grpSp>
        <p:nvGrpSpPr>
          <p:cNvPr id="78" name="Group 77">
            <a:extLst>
              <a:ext uri="{FF2B5EF4-FFF2-40B4-BE49-F238E27FC236}">
                <a16:creationId xmlns:a16="http://schemas.microsoft.com/office/drawing/2014/main" id="{703BA0D6-5ACD-456A-A463-98485F44911A}"/>
              </a:ext>
            </a:extLst>
          </p:cNvPr>
          <p:cNvGrpSpPr/>
          <p:nvPr/>
        </p:nvGrpSpPr>
        <p:grpSpPr>
          <a:xfrm>
            <a:off x="3681531" y="4559763"/>
            <a:ext cx="1282926" cy="1282926"/>
            <a:chOff x="330584" y="2156404"/>
            <a:chExt cx="2346974" cy="2346974"/>
          </a:xfrm>
        </p:grpSpPr>
        <p:pic>
          <p:nvPicPr>
            <p:cNvPr id="79" name="Graphic 78" descr="Marker with solid fill">
              <a:extLst>
                <a:ext uri="{FF2B5EF4-FFF2-40B4-BE49-F238E27FC236}">
                  <a16:creationId xmlns:a16="http://schemas.microsoft.com/office/drawing/2014/main" id="{CA5CC6EE-7596-4A57-A6AD-9CB5C45FFC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0584" y="2156404"/>
              <a:ext cx="2346974" cy="2346974"/>
            </a:xfrm>
            <a:prstGeom prst="rect">
              <a:avLst/>
            </a:prstGeom>
          </p:spPr>
        </p:pic>
        <p:grpSp>
          <p:nvGrpSpPr>
            <p:cNvPr id="80" name="Group 79">
              <a:extLst>
                <a:ext uri="{FF2B5EF4-FFF2-40B4-BE49-F238E27FC236}">
                  <a16:creationId xmlns:a16="http://schemas.microsoft.com/office/drawing/2014/main" id="{5C9D83EF-BE78-4354-B3D5-81B0ACBC2F14}"/>
                </a:ext>
              </a:extLst>
            </p:cNvPr>
            <p:cNvGrpSpPr/>
            <p:nvPr/>
          </p:nvGrpSpPr>
          <p:grpSpPr>
            <a:xfrm>
              <a:off x="1160175" y="2655040"/>
              <a:ext cx="674591" cy="686304"/>
              <a:chOff x="1162635" y="4728615"/>
              <a:chExt cx="846682" cy="861383"/>
            </a:xfrm>
          </p:grpSpPr>
          <p:sp>
            <p:nvSpPr>
              <p:cNvPr id="81" name="Oval 80">
                <a:extLst>
                  <a:ext uri="{FF2B5EF4-FFF2-40B4-BE49-F238E27FC236}">
                    <a16:creationId xmlns:a16="http://schemas.microsoft.com/office/drawing/2014/main" id="{D26D71C5-4648-4911-A9B3-6100337103A4}"/>
                  </a:ext>
                </a:extLst>
              </p:cNvPr>
              <p:cNvSpPr/>
              <p:nvPr/>
            </p:nvSpPr>
            <p:spPr>
              <a:xfrm>
                <a:off x="1162635" y="4728615"/>
                <a:ext cx="846682" cy="86138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Graphic 81">
                <a:extLst>
                  <a:ext uri="{FF2B5EF4-FFF2-40B4-BE49-F238E27FC236}">
                    <a16:creationId xmlns:a16="http://schemas.microsoft.com/office/drawing/2014/main" id="{B86C7EF7-CD77-45AD-9450-D5FF332B4F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0542" y="4903695"/>
                <a:ext cx="530093" cy="511161"/>
              </a:xfrm>
              <a:prstGeom prst="rect">
                <a:avLst/>
              </a:prstGeom>
            </p:spPr>
          </p:pic>
        </p:grpSp>
      </p:grpSp>
      <p:grpSp>
        <p:nvGrpSpPr>
          <p:cNvPr id="83" name="Group 82">
            <a:extLst>
              <a:ext uri="{FF2B5EF4-FFF2-40B4-BE49-F238E27FC236}">
                <a16:creationId xmlns:a16="http://schemas.microsoft.com/office/drawing/2014/main" id="{CBFBF538-25B4-4227-BACD-2E248C3681C8}"/>
              </a:ext>
            </a:extLst>
          </p:cNvPr>
          <p:cNvGrpSpPr/>
          <p:nvPr/>
        </p:nvGrpSpPr>
        <p:grpSpPr>
          <a:xfrm>
            <a:off x="5249626" y="2319291"/>
            <a:ext cx="740764" cy="740764"/>
            <a:chOff x="330584" y="2156404"/>
            <a:chExt cx="2346974" cy="2346974"/>
          </a:xfrm>
        </p:grpSpPr>
        <p:pic>
          <p:nvPicPr>
            <p:cNvPr id="84" name="Graphic 83" descr="Marker with solid fill">
              <a:extLst>
                <a:ext uri="{FF2B5EF4-FFF2-40B4-BE49-F238E27FC236}">
                  <a16:creationId xmlns:a16="http://schemas.microsoft.com/office/drawing/2014/main" id="{41659358-0A5E-4CCC-8C85-9CBAB01757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584" y="2156404"/>
              <a:ext cx="2346974" cy="2346974"/>
            </a:xfrm>
            <a:prstGeom prst="rect">
              <a:avLst/>
            </a:prstGeom>
          </p:spPr>
        </p:pic>
        <p:grpSp>
          <p:nvGrpSpPr>
            <p:cNvPr id="85" name="Group 84">
              <a:extLst>
                <a:ext uri="{FF2B5EF4-FFF2-40B4-BE49-F238E27FC236}">
                  <a16:creationId xmlns:a16="http://schemas.microsoft.com/office/drawing/2014/main" id="{CDA08AC6-2C84-4E66-BCF5-E0649DD8F8EE}"/>
                </a:ext>
              </a:extLst>
            </p:cNvPr>
            <p:cNvGrpSpPr/>
            <p:nvPr/>
          </p:nvGrpSpPr>
          <p:grpSpPr>
            <a:xfrm>
              <a:off x="1160175" y="2655040"/>
              <a:ext cx="674591" cy="686304"/>
              <a:chOff x="1162635" y="4728615"/>
              <a:chExt cx="846682" cy="861383"/>
            </a:xfrm>
          </p:grpSpPr>
          <p:sp>
            <p:nvSpPr>
              <p:cNvPr id="86" name="Oval 85">
                <a:extLst>
                  <a:ext uri="{FF2B5EF4-FFF2-40B4-BE49-F238E27FC236}">
                    <a16:creationId xmlns:a16="http://schemas.microsoft.com/office/drawing/2014/main" id="{34D7EF64-BD52-4F28-B0AF-44990F6334A8}"/>
                  </a:ext>
                </a:extLst>
              </p:cNvPr>
              <p:cNvSpPr/>
              <p:nvPr/>
            </p:nvSpPr>
            <p:spPr>
              <a:xfrm>
                <a:off x="1162635" y="4728615"/>
                <a:ext cx="846682" cy="86138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7" name="Graphic 86">
                <a:extLst>
                  <a:ext uri="{FF2B5EF4-FFF2-40B4-BE49-F238E27FC236}">
                    <a16:creationId xmlns:a16="http://schemas.microsoft.com/office/drawing/2014/main" id="{84CDB232-EC23-441B-BCF8-4337AF8EBD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0542" y="4903695"/>
                <a:ext cx="530093" cy="511161"/>
              </a:xfrm>
              <a:prstGeom prst="rect">
                <a:avLst/>
              </a:prstGeom>
            </p:spPr>
          </p:pic>
        </p:grpSp>
      </p:grpSp>
      <p:grpSp>
        <p:nvGrpSpPr>
          <p:cNvPr id="88" name="Group 87">
            <a:extLst>
              <a:ext uri="{FF2B5EF4-FFF2-40B4-BE49-F238E27FC236}">
                <a16:creationId xmlns:a16="http://schemas.microsoft.com/office/drawing/2014/main" id="{4A329A6B-83D2-4D6E-A0F5-98C1996DC6E0}"/>
              </a:ext>
            </a:extLst>
          </p:cNvPr>
          <p:cNvGrpSpPr/>
          <p:nvPr/>
        </p:nvGrpSpPr>
        <p:grpSpPr>
          <a:xfrm>
            <a:off x="3447010" y="2380239"/>
            <a:ext cx="1164213" cy="1164213"/>
            <a:chOff x="2318742" y="2870809"/>
            <a:chExt cx="1981961" cy="1981961"/>
          </a:xfrm>
        </p:grpSpPr>
        <p:pic>
          <p:nvPicPr>
            <p:cNvPr id="89" name="Graphic 88" descr="Marker with solid fill">
              <a:extLst>
                <a:ext uri="{FF2B5EF4-FFF2-40B4-BE49-F238E27FC236}">
                  <a16:creationId xmlns:a16="http://schemas.microsoft.com/office/drawing/2014/main" id="{DD61061E-C11E-4B2F-9B11-E16FA9BAD2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18742" y="2870809"/>
              <a:ext cx="1981961" cy="1981961"/>
            </a:xfrm>
            <a:prstGeom prst="rect">
              <a:avLst/>
            </a:prstGeom>
          </p:spPr>
        </p:pic>
        <p:sp>
          <p:nvSpPr>
            <p:cNvPr id="90" name="Oval 89">
              <a:extLst>
                <a:ext uri="{FF2B5EF4-FFF2-40B4-BE49-F238E27FC236}">
                  <a16:creationId xmlns:a16="http://schemas.microsoft.com/office/drawing/2014/main" id="{079371D9-E5D0-4222-AD04-8AF1D89CE4B3}"/>
                </a:ext>
              </a:extLst>
            </p:cNvPr>
            <p:cNvSpPr/>
            <p:nvPr/>
          </p:nvSpPr>
          <p:spPr>
            <a:xfrm>
              <a:off x="3025666" y="3291895"/>
              <a:ext cx="569675" cy="57956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1" name="Graphic 90">
              <a:extLst>
                <a:ext uri="{FF2B5EF4-FFF2-40B4-BE49-F238E27FC236}">
                  <a16:creationId xmlns:a16="http://schemas.microsoft.com/office/drawing/2014/main" id="{DCEB0A92-CFB8-4603-B8A2-FC72686E288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14630" y="3397591"/>
              <a:ext cx="390184" cy="390184"/>
            </a:xfrm>
            <a:prstGeom prst="rect">
              <a:avLst/>
            </a:prstGeom>
          </p:spPr>
        </p:pic>
      </p:grpSp>
      <p:sp>
        <p:nvSpPr>
          <p:cNvPr id="32" name="Subtitle 23">
            <a:extLst>
              <a:ext uri="{FF2B5EF4-FFF2-40B4-BE49-F238E27FC236}">
                <a16:creationId xmlns:a16="http://schemas.microsoft.com/office/drawing/2014/main" id="{E3393658-A53D-4DB9-916F-E9A5F6C23F92}"/>
              </a:ext>
            </a:extLst>
          </p:cNvPr>
          <p:cNvSpPr txBox="1">
            <a:spLocks/>
          </p:cNvSpPr>
          <p:nvPr/>
        </p:nvSpPr>
        <p:spPr>
          <a:xfrm>
            <a:off x="6372731" y="3193207"/>
            <a:ext cx="1047635" cy="397878"/>
          </a:xfrm>
          <a:prstGeom prst="rect">
            <a:avLst/>
          </a:prstGeom>
        </p:spPr>
        <p:txBody>
          <a:bodyPr vert="horz" lIns="91440" tIns="45720" rIns="91440" bIns="45720" rtlCol="0">
            <a:normAutofit lnSpcReduction="10000"/>
          </a:bodyPr>
          <a:lstStyle>
            <a:lvl1pPr marL="0" indent="0" algn="l" defTabSz="914400" rtl="0" eaLnBrk="1" latinLnBrk="0" hangingPunct="1">
              <a:lnSpc>
                <a:spcPct val="110000"/>
              </a:lnSpc>
              <a:spcBef>
                <a:spcPts val="12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t>12/6/23</a:t>
            </a:r>
            <a:endParaRPr lang="en-US" sz="2000" dirty="0"/>
          </a:p>
        </p:txBody>
      </p:sp>
    </p:spTree>
    <p:extLst>
      <p:ext uri="{BB962C8B-B14F-4D97-AF65-F5344CB8AC3E}">
        <p14:creationId xmlns:p14="http://schemas.microsoft.com/office/powerpoint/2010/main" val="2451893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a:extLst>
              <a:ext uri="{FF2B5EF4-FFF2-40B4-BE49-F238E27FC236}">
                <a16:creationId xmlns:a16="http://schemas.microsoft.com/office/drawing/2014/main" id="{8D970B92-C714-9B43-BD86-4852256786CA}"/>
              </a:ext>
            </a:extLst>
          </p:cNvPr>
          <p:cNvSpPr>
            <a:spLocks noGrp="1"/>
          </p:cNvSpPr>
          <p:nvPr>
            <p:ph type="sldNum" sz="quarter" idx="16"/>
          </p:nvPr>
        </p:nvSpPr>
        <p:spPr>
          <a:xfrm>
            <a:off x="11495015" y="6387904"/>
            <a:ext cx="413291" cy="365125"/>
          </a:xfrm>
        </p:spPr>
        <p:txBody>
          <a:bodyPr/>
          <a:lstStyle/>
          <a:p>
            <a:fld id="{B474D2A7-32E0-B840-9DF4-58881E53B73E}" type="slidenum">
              <a:rPr lang="en-US" smtClean="0"/>
              <a:pPr/>
              <a:t>10</a:t>
            </a:fld>
            <a:endParaRPr lang="en-US"/>
          </a:p>
        </p:txBody>
      </p:sp>
      <p:pic>
        <p:nvPicPr>
          <p:cNvPr id="20" name="Graphic 19">
            <a:extLst>
              <a:ext uri="{FF2B5EF4-FFF2-40B4-BE49-F238E27FC236}">
                <a16:creationId xmlns:a16="http://schemas.microsoft.com/office/drawing/2014/main" id="{1CB234B1-BB23-7C45-8D8A-CFC148AE1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sp>
        <p:nvSpPr>
          <p:cNvPr id="14" name="Title 13">
            <a:extLst>
              <a:ext uri="{FF2B5EF4-FFF2-40B4-BE49-F238E27FC236}">
                <a16:creationId xmlns:a16="http://schemas.microsoft.com/office/drawing/2014/main" id="{D184698F-8F92-4224-BAA8-452A52746027}"/>
              </a:ext>
            </a:extLst>
          </p:cNvPr>
          <p:cNvSpPr>
            <a:spLocks noGrp="1"/>
          </p:cNvSpPr>
          <p:nvPr>
            <p:ph type="title"/>
          </p:nvPr>
        </p:nvSpPr>
        <p:spPr>
          <a:xfrm>
            <a:off x="1309816" y="470253"/>
            <a:ext cx="9029938" cy="612499"/>
          </a:xfrm>
        </p:spPr>
        <p:txBody>
          <a:bodyPr>
            <a:normAutofit/>
          </a:bodyPr>
          <a:lstStyle/>
          <a:p>
            <a:r>
              <a:rPr lang="en-US" dirty="0"/>
              <a:t>When Are Changes Made?</a:t>
            </a:r>
          </a:p>
        </p:txBody>
      </p:sp>
      <p:grpSp>
        <p:nvGrpSpPr>
          <p:cNvPr id="9" name="Group 8">
            <a:extLst>
              <a:ext uri="{FF2B5EF4-FFF2-40B4-BE49-F238E27FC236}">
                <a16:creationId xmlns:a16="http://schemas.microsoft.com/office/drawing/2014/main" id="{6A206EA6-29C3-4594-B333-5D72372632AB}"/>
              </a:ext>
            </a:extLst>
          </p:cNvPr>
          <p:cNvGrpSpPr/>
          <p:nvPr/>
        </p:nvGrpSpPr>
        <p:grpSpPr>
          <a:xfrm>
            <a:off x="84173" y="3205486"/>
            <a:ext cx="12026971" cy="3182418"/>
            <a:chOff x="634283" y="3542260"/>
            <a:chExt cx="11090638" cy="2934658"/>
          </a:xfrm>
        </p:grpSpPr>
        <p:grpSp>
          <p:nvGrpSpPr>
            <p:cNvPr id="7" name="Group 6">
              <a:extLst>
                <a:ext uri="{FF2B5EF4-FFF2-40B4-BE49-F238E27FC236}">
                  <a16:creationId xmlns:a16="http://schemas.microsoft.com/office/drawing/2014/main" id="{D6DD46C8-5CEC-4F11-B5D2-76BA399D0971}"/>
                </a:ext>
              </a:extLst>
            </p:cNvPr>
            <p:cNvGrpSpPr/>
            <p:nvPr/>
          </p:nvGrpSpPr>
          <p:grpSpPr>
            <a:xfrm>
              <a:off x="634283" y="3542260"/>
              <a:ext cx="11090638" cy="2744223"/>
              <a:chOff x="219075" y="2400300"/>
              <a:chExt cx="14859000" cy="3676650"/>
            </a:xfrm>
          </p:grpSpPr>
          <p:pic>
            <p:nvPicPr>
              <p:cNvPr id="3" name="Picture 2">
                <a:extLst>
                  <a:ext uri="{FF2B5EF4-FFF2-40B4-BE49-F238E27FC236}">
                    <a16:creationId xmlns:a16="http://schemas.microsoft.com/office/drawing/2014/main" id="{286FD8D6-950F-441D-A10A-F845419B4BFE}"/>
                  </a:ext>
                </a:extLst>
              </p:cNvPr>
              <p:cNvPicPr>
                <a:picLocks noChangeAspect="1"/>
              </p:cNvPicPr>
              <p:nvPr/>
            </p:nvPicPr>
            <p:blipFill>
              <a:blip r:embed="rId4"/>
              <a:stretch>
                <a:fillRect/>
              </a:stretch>
            </p:blipFill>
            <p:spPr>
              <a:xfrm>
                <a:off x="219075" y="2400300"/>
                <a:ext cx="7562850" cy="3676650"/>
              </a:xfrm>
              <a:prstGeom prst="rect">
                <a:avLst/>
              </a:prstGeom>
            </p:spPr>
          </p:pic>
          <p:pic>
            <p:nvPicPr>
              <p:cNvPr id="5" name="Picture 4">
                <a:extLst>
                  <a:ext uri="{FF2B5EF4-FFF2-40B4-BE49-F238E27FC236}">
                    <a16:creationId xmlns:a16="http://schemas.microsoft.com/office/drawing/2014/main" id="{E21918EF-2052-4674-A31A-880FEA6D5E51}"/>
                  </a:ext>
                </a:extLst>
              </p:cNvPr>
              <p:cNvPicPr>
                <a:picLocks noChangeAspect="1"/>
              </p:cNvPicPr>
              <p:nvPr/>
            </p:nvPicPr>
            <p:blipFill>
              <a:blip r:embed="rId5"/>
              <a:stretch>
                <a:fillRect/>
              </a:stretch>
            </p:blipFill>
            <p:spPr>
              <a:xfrm>
                <a:off x="7458075" y="2571750"/>
                <a:ext cx="7620000" cy="3486150"/>
              </a:xfrm>
              <a:prstGeom prst="rect">
                <a:avLst/>
              </a:prstGeom>
            </p:spPr>
          </p:pic>
          <p:pic>
            <p:nvPicPr>
              <p:cNvPr id="11" name="Picture 10">
                <a:extLst>
                  <a:ext uri="{FF2B5EF4-FFF2-40B4-BE49-F238E27FC236}">
                    <a16:creationId xmlns:a16="http://schemas.microsoft.com/office/drawing/2014/main" id="{95ABC296-F795-4836-B639-65B33B8F27C5}"/>
                  </a:ext>
                </a:extLst>
              </p:cNvPr>
              <p:cNvPicPr>
                <a:picLocks noChangeAspect="1"/>
              </p:cNvPicPr>
              <p:nvPr/>
            </p:nvPicPr>
            <p:blipFill rotWithShape="1">
              <a:blip r:embed="rId4"/>
              <a:srcRect l="67884" t="40762" r="19144" b="45508"/>
              <a:stretch/>
            </p:blipFill>
            <p:spPr>
              <a:xfrm>
                <a:off x="7086600" y="3900487"/>
                <a:ext cx="981076" cy="504825"/>
              </a:xfrm>
              <a:prstGeom prst="rect">
                <a:avLst/>
              </a:prstGeom>
            </p:spPr>
          </p:pic>
        </p:grpSp>
        <p:sp>
          <p:nvSpPr>
            <p:cNvPr id="8" name="Rectangle 7">
              <a:extLst>
                <a:ext uri="{FF2B5EF4-FFF2-40B4-BE49-F238E27FC236}">
                  <a16:creationId xmlns:a16="http://schemas.microsoft.com/office/drawing/2014/main" id="{DE3D546A-4508-42BB-8085-70320B3CD787}"/>
                </a:ext>
              </a:extLst>
            </p:cNvPr>
            <p:cNvSpPr/>
            <p:nvPr/>
          </p:nvSpPr>
          <p:spPr>
            <a:xfrm>
              <a:off x="905691" y="5529943"/>
              <a:ext cx="404125" cy="742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384D315-3A72-4C37-A537-BE00EFD5F38B}"/>
                </a:ext>
              </a:extLst>
            </p:cNvPr>
            <p:cNvSpPr/>
            <p:nvPr/>
          </p:nvSpPr>
          <p:spPr>
            <a:xfrm>
              <a:off x="1058091" y="6111793"/>
              <a:ext cx="101498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37C327A-E2DC-4AD0-8230-D81875145AC7}"/>
                </a:ext>
              </a:extLst>
            </p:cNvPr>
            <p:cNvSpPr/>
            <p:nvPr/>
          </p:nvSpPr>
          <p:spPr>
            <a:xfrm>
              <a:off x="11081072" y="5906841"/>
              <a:ext cx="404125" cy="481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6304B40E-DC4A-49FB-9909-B3C3C0985F31}"/>
              </a:ext>
            </a:extLst>
          </p:cNvPr>
          <p:cNvSpPr txBox="1"/>
          <p:nvPr/>
        </p:nvSpPr>
        <p:spPr>
          <a:xfrm>
            <a:off x="1309816" y="1065334"/>
            <a:ext cx="9196252" cy="1938992"/>
          </a:xfrm>
          <a:prstGeom prst="rect">
            <a:avLst/>
          </a:prstGeom>
          <a:noFill/>
        </p:spPr>
        <p:txBody>
          <a:bodyPr wrap="square" rtlCol="0">
            <a:spAutoFit/>
          </a:bodyPr>
          <a:lstStyle/>
          <a:p>
            <a:r>
              <a:rPr lang="en-US" sz="2400" dirty="0"/>
              <a:t>MARTA implements planned service modifications up to three times per year, typically in Spring, Summer, and Winter.</a:t>
            </a:r>
          </a:p>
          <a:p>
            <a:endParaRPr lang="en-US" sz="2400" dirty="0"/>
          </a:p>
          <a:p>
            <a:r>
              <a:rPr lang="en-US" sz="2400" dirty="0"/>
              <a:t>Modifications may involve routing adjustments, new routes, and schedule changes.</a:t>
            </a:r>
          </a:p>
        </p:txBody>
      </p:sp>
    </p:spTree>
    <p:extLst>
      <p:ext uri="{BB962C8B-B14F-4D97-AF65-F5344CB8AC3E}">
        <p14:creationId xmlns:p14="http://schemas.microsoft.com/office/powerpoint/2010/main" val="234042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a:extLst>
              <a:ext uri="{FF2B5EF4-FFF2-40B4-BE49-F238E27FC236}">
                <a16:creationId xmlns:a16="http://schemas.microsoft.com/office/drawing/2014/main" id="{8D970B92-C714-9B43-BD86-4852256786CA}"/>
              </a:ext>
            </a:extLst>
          </p:cNvPr>
          <p:cNvSpPr>
            <a:spLocks noGrp="1"/>
          </p:cNvSpPr>
          <p:nvPr>
            <p:ph type="sldNum" sz="quarter" idx="16"/>
          </p:nvPr>
        </p:nvSpPr>
        <p:spPr>
          <a:xfrm>
            <a:off x="11495015" y="6387904"/>
            <a:ext cx="413291" cy="365125"/>
          </a:xfrm>
        </p:spPr>
        <p:txBody>
          <a:bodyPr/>
          <a:lstStyle/>
          <a:p>
            <a:fld id="{B474D2A7-32E0-B840-9DF4-58881E53B73E}" type="slidenum">
              <a:rPr lang="en-US" smtClean="0"/>
              <a:pPr/>
              <a:t>11</a:t>
            </a:fld>
            <a:endParaRPr lang="en-US"/>
          </a:p>
        </p:txBody>
      </p:sp>
      <p:pic>
        <p:nvPicPr>
          <p:cNvPr id="20" name="Graphic 19">
            <a:extLst>
              <a:ext uri="{FF2B5EF4-FFF2-40B4-BE49-F238E27FC236}">
                <a16:creationId xmlns:a16="http://schemas.microsoft.com/office/drawing/2014/main" id="{1CB234B1-BB23-7C45-8D8A-CFC148AE1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sp>
        <p:nvSpPr>
          <p:cNvPr id="7" name="Title 13">
            <a:extLst>
              <a:ext uri="{FF2B5EF4-FFF2-40B4-BE49-F238E27FC236}">
                <a16:creationId xmlns:a16="http://schemas.microsoft.com/office/drawing/2014/main" id="{ED90604B-4CF2-410D-AB04-E8C89E30B4F3}"/>
              </a:ext>
            </a:extLst>
          </p:cNvPr>
          <p:cNvSpPr txBox="1">
            <a:spLocks/>
          </p:cNvSpPr>
          <p:nvPr/>
        </p:nvSpPr>
        <p:spPr>
          <a:xfrm>
            <a:off x="1309816" y="470253"/>
            <a:ext cx="9029938" cy="6124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a:lstStyle>
          <a:p>
            <a:r>
              <a:rPr lang="en-US" dirty="0"/>
              <a:t>Data When Considering Service</a:t>
            </a:r>
          </a:p>
        </p:txBody>
      </p:sp>
      <p:pic>
        <p:nvPicPr>
          <p:cNvPr id="21" name="Picture 20">
            <a:extLst>
              <a:ext uri="{FF2B5EF4-FFF2-40B4-BE49-F238E27FC236}">
                <a16:creationId xmlns:a16="http://schemas.microsoft.com/office/drawing/2014/main" id="{8B515F74-2B63-4002-A680-44B31069F286}"/>
              </a:ext>
            </a:extLst>
          </p:cNvPr>
          <p:cNvPicPr>
            <a:picLocks noChangeAspect="1"/>
          </p:cNvPicPr>
          <p:nvPr/>
        </p:nvPicPr>
        <p:blipFill rotWithShape="1">
          <a:blip r:embed="rId4"/>
          <a:srcRect l="10752" t="7519" r="19760" b="12923"/>
          <a:stretch/>
        </p:blipFill>
        <p:spPr>
          <a:xfrm>
            <a:off x="3826342" y="1424477"/>
            <a:ext cx="3105505" cy="2273889"/>
          </a:xfrm>
          <a:prstGeom prst="roundRect">
            <a:avLst>
              <a:gd name="adj" fmla="val 8594"/>
            </a:avLst>
          </a:prstGeom>
          <a:solidFill>
            <a:srgbClr val="FFFFFF">
              <a:shade val="85000"/>
            </a:srgbClr>
          </a:solidFill>
          <a:ln>
            <a:noFill/>
          </a:ln>
          <a:effectLst/>
        </p:spPr>
      </p:pic>
      <p:pic>
        <p:nvPicPr>
          <p:cNvPr id="22" name="Picture 21">
            <a:extLst>
              <a:ext uri="{FF2B5EF4-FFF2-40B4-BE49-F238E27FC236}">
                <a16:creationId xmlns:a16="http://schemas.microsoft.com/office/drawing/2014/main" id="{953B1649-54D8-4D8C-B952-DC9010B0B968}"/>
              </a:ext>
            </a:extLst>
          </p:cNvPr>
          <p:cNvPicPr>
            <a:picLocks noChangeAspect="1"/>
          </p:cNvPicPr>
          <p:nvPr/>
        </p:nvPicPr>
        <p:blipFill rotWithShape="1">
          <a:blip r:embed="rId5">
            <a:alphaModFix/>
          </a:blip>
          <a:srcRect l="10168" t="6680" r="19944" b="13762"/>
          <a:stretch/>
        </p:blipFill>
        <p:spPr>
          <a:xfrm>
            <a:off x="3826342" y="4296576"/>
            <a:ext cx="3105505" cy="2273889"/>
          </a:xfrm>
          <a:prstGeom prst="roundRect">
            <a:avLst>
              <a:gd name="adj" fmla="val 8594"/>
            </a:avLst>
          </a:prstGeom>
          <a:solidFill>
            <a:srgbClr val="FFFFFF">
              <a:shade val="85000"/>
            </a:srgbClr>
          </a:solidFill>
          <a:ln>
            <a:noFill/>
          </a:ln>
          <a:effectLst/>
        </p:spPr>
      </p:pic>
      <p:pic>
        <p:nvPicPr>
          <p:cNvPr id="23" name="Picture 22">
            <a:extLst>
              <a:ext uri="{FF2B5EF4-FFF2-40B4-BE49-F238E27FC236}">
                <a16:creationId xmlns:a16="http://schemas.microsoft.com/office/drawing/2014/main" id="{4C4C0CF2-4CE7-4CB9-952F-D9639CBA8CB1}"/>
              </a:ext>
            </a:extLst>
          </p:cNvPr>
          <p:cNvPicPr>
            <a:picLocks noChangeAspect="1"/>
          </p:cNvPicPr>
          <p:nvPr/>
        </p:nvPicPr>
        <p:blipFill rotWithShape="1">
          <a:blip r:embed="rId6">
            <a:alphaModFix/>
          </a:blip>
          <a:srcRect l="9429" t="6762" r="19938" b="13680"/>
          <a:stretch/>
        </p:blipFill>
        <p:spPr>
          <a:xfrm>
            <a:off x="363837" y="1424478"/>
            <a:ext cx="3105505" cy="2273889"/>
          </a:xfrm>
          <a:prstGeom prst="roundRect">
            <a:avLst>
              <a:gd name="adj" fmla="val 8594"/>
            </a:avLst>
          </a:prstGeom>
          <a:solidFill>
            <a:srgbClr val="FFFFFF">
              <a:shade val="85000"/>
            </a:srgbClr>
          </a:solidFill>
          <a:ln>
            <a:noFill/>
          </a:ln>
          <a:effectLst/>
        </p:spPr>
      </p:pic>
      <p:pic>
        <p:nvPicPr>
          <p:cNvPr id="24" name="Picture 23">
            <a:extLst>
              <a:ext uri="{FF2B5EF4-FFF2-40B4-BE49-F238E27FC236}">
                <a16:creationId xmlns:a16="http://schemas.microsoft.com/office/drawing/2014/main" id="{746FBA38-FCBF-44D4-A0A7-0904A54665A7}"/>
              </a:ext>
            </a:extLst>
          </p:cNvPr>
          <p:cNvPicPr>
            <a:picLocks noChangeAspect="1"/>
          </p:cNvPicPr>
          <p:nvPr/>
        </p:nvPicPr>
        <p:blipFill rotWithShape="1">
          <a:blip r:embed="rId7">
            <a:alphaModFix/>
          </a:blip>
          <a:srcRect l="8123" t="5060" r="20362" b="15382"/>
          <a:stretch/>
        </p:blipFill>
        <p:spPr>
          <a:xfrm>
            <a:off x="363836" y="4296575"/>
            <a:ext cx="3105505" cy="2273889"/>
          </a:xfrm>
          <a:prstGeom prst="roundRect">
            <a:avLst>
              <a:gd name="adj" fmla="val 8594"/>
            </a:avLst>
          </a:prstGeom>
          <a:solidFill>
            <a:srgbClr val="FFFFFF">
              <a:shade val="85000"/>
            </a:srgbClr>
          </a:solidFill>
          <a:ln>
            <a:noFill/>
          </a:ln>
          <a:effectLst/>
        </p:spPr>
      </p:pic>
      <p:sp>
        <p:nvSpPr>
          <p:cNvPr id="27" name="TextBox 26">
            <a:extLst>
              <a:ext uri="{FF2B5EF4-FFF2-40B4-BE49-F238E27FC236}">
                <a16:creationId xmlns:a16="http://schemas.microsoft.com/office/drawing/2014/main" id="{B395ACC5-0553-4B51-88B2-3A869E23BE32}"/>
              </a:ext>
            </a:extLst>
          </p:cNvPr>
          <p:cNvSpPr txBox="1"/>
          <p:nvPr/>
        </p:nvSpPr>
        <p:spPr>
          <a:xfrm>
            <a:off x="363836" y="3988799"/>
            <a:ext cx="3321756" cy="307777"/>
          </a:xfrm>
          <a:prstGeom prst="rect">
            <a:avLst/>
          </a:prstGeom>
          <a:noFill/>
        </p:spPr>
        <p:txBody>
          <a:bodyPr wrap="square" rtlCol="0">
            <a:spAutoFit/>
          </a:bodyPr>
          <a:lstStyle/>
          <a:p>
            <a:r>
              <a:rPr lang="en-US" sz="1400" i="1" dirty="0"/>
              <a:t>Density of People Experiencing Poverty</a:t>
            </a:r>
          </a:p>
        </p:txBody>
      </p:sp>
      <p:sp>
        <p:nvSpPr>
          <p:cNvPr id="28" name="TextBox 27">
            <a:extLst>
              <a:ext uri="{FF2B5EF4-FFF2-40B4-BE49-F238E27FC236}">
                <a16:creationId xmlns:a16="http://schemas.microsoft.com/office/drawing/2014/main" id="{1534233D-0E0C-42CD-B35E-951F1B3F890F}"/>
              </a:ext>
            </a:extLst>
          </p:cNvPr>
          <p:cNvSpPr txBox="1"/>
          <p:nvPr/>
        </p:nvSpPr>
        <p:spPr>
          <a:xfrm>
            <a:off x="363835" y="1118598"/>
            <a:ext cx="3105505" cy="307777"/>
          </a:xfrm>
          <a:prstGeom prst="rect">
            <a:avLst/>
          </a:prstGeom>
          <a:noFill/>
        </p:spPr>
        <p:txBody>
          <a:bodyPr wrap="square" rtlCol="0">
            <a:spAutoFit/>
          </a:bodyPr>
          <a:lstStyle/>
          <a:p>
            <a:r>
              <a:rPr lang="en-US" sz="1400" i="1" dirty="0"/>
              <a:t>Zero-Car Household Density</a:t>
            </a:r>
          </a:p>
        </p:txBody>
      </p:sp>
      <p:sp>
        <p:nvSpPr>
          <p:cNvPr id="29" name="TextBox 28">
            <a:extLst>
              <a:ext uri="{FF2B5EF4-FFF2-40B4-BE49-F238E27FC236}">
                <a16:creationId xmlns:a16="http://schemas.microsoft.com/office/drawing/2014/main" id="{F13868B4-2B92-4BCF-BCE9-36CD7F4178B6}"/>
              </a:ext>
            </a:extLst>
          </p:cNvPr>
          <p:cNvSpPr txBox="1"/>
          <p:nvPr/>
        </p:nvSpPr>
        <p:spPr>
          <a:xfrm>
            <a:off x="3826341" y="1099726"/>
            <a:ext cx="3105505" cy="307777"/>
          </a:xfrm>
          <a:prstGeom prst="rect">
            <a:avLst/>
          </a:prstGeom>
          <a:noFill/>
        </p:spPr>
        <p:txBody>
          <a:bodyPr wrap="square" rtlCol="0">
            <a:spAutoFit/>
          </a:bodyPr>
          <a:lstStyle/>
          <a:p>
            <a:r>
              <a:rPr lang="en-US" sz="1400" i="1" dirty="0"/>
              <a:t>Job Density</a:t>
            </a:r>
          </a:p>
        </p:txBody>
      </p:sp>
      <p:sp>
        <p:nvSpPr>
          <p:cNvPr id="30" name="TextBox 29">
            <a:extLst>
              <a:ext uri="{FF2B5EF4-FFF2-40B4-BE49-F238E27FC236}">
                <a16:creationId xmlns:a16="http://schemas.microsoft.com/office/drawing/2014/main" id="{6A066D20-A9AE-4B8D-A8E7-C248DFF0F511}"/>
              </a:ext>
            </a:extLst>
          </p:cNvPr>
          <p:cNvSpPr txBox="1"/>
          <p:nvPr/>
        </p:nvSpPr>
        <p:spPr>
          <a:xfrm>
            <a:off x="3826340" y="3988799"/>
            <a:ext cx="3105505" cy="307777"/>
          </a:xfrm>
          <a:prstGeom prst="rect">
            <a:avLst/>
          </a:prstGeom>
          <a:noFill/>
        </p:spPr>
        <p:txBody>
          <a:bodyPr wrap="square" rtlCol="0">
            <a:spAutoFit/>
          </a:bodyPr>
          <a:lstStyle/>
          <a:p>
            <a:r>
              <a:rPr lang="en-US" sz="1400" i="1" dirty="0"/>
              <a:t>Consolidated Activity Density</a:t>
            </a:r>
          </a:p>
        </p:txBody>
      </p:sp>
      <p:sp>
        <p:nvSpPr>
          <p:cNvPr id="2" name="TextBox 1">
            <a:extLst>
              <a:ext uri="{FF2B5EF4-FFF2-40B4-BE49-F238E27FC236}">
                <a16:creationId xmlns:a16="http://schemas.microsoft.com/office/drawing/2014/main" id="{36D6EA20-55D9-4968-A2B8-EA3E1D069416}"/>
              </a:ext>
            </a:extLst>
          </p:cNvPr>
          <p:cNvSpPr txBox="1"/>
          <p:nvPr/>
        </p:nvSpPr>
        <p:spPr>
          <a:xfrm>
            <a:off x="7371185" y="1612445"/>
            <a:ext cx="4030524" cy="3293209"/>
          </a:xfrm>
          <a:prstGeom prst="rect">
            <a:avLst/>
          </a:prstGeom>
          <a:noFill/>
        </p:spPr>
        <p:txBody>
          <a:bodyPr wrap="square" rtlCol="0">
            <a:spAutoFit/>
          </a:bodyPr>
          <a:lstStyle/>
          <a:p>
            <a:r>
              <a:rPr lang="en-US" sz="2600" dirty="0"/>
              <a:t>Alongside input from the community, Service Planners consider demographic data and land use characteristics when considering requests for transit service.</a:t>
            </a:r>
          </a:p>
        </p:txBody>
      </p:sp>
    </p:spTree>
    <p:extLst>
      <p:ext uri="{BB962C8B-B14F-4D97-AF65-F5344CB8AC3E}">
        <p14:creationId xmlns:p14="http://schemas.microsoft.com/office/powerpoint/2010/main" val="529050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a:extLst>
              <a:ext uri="{FF2B5EF4-FFF2-40B4-BE49-F238E27FC236}">
                <a16:creationId xmlns:a16="http://schemas.microsoft.com/office/drawing/2014/main" id="{8D970B92-C714-9B43-BD86-4852256786CA}"/>
              </a:ext>
            </a:extLst>
          </p:cNvPr>
          <p:cNvSpPr>
            <a:spLocks noGrp="1"/>
          </p:cNvSpPr>
          <p:nvPr>
            <p:ph type="sldNum" sz="quarter" idx="17"/>
          </p:nvPr>
        </p:nvSpPr>
        <p:spPr/>
        <p:txBody>
          <a:bodyPr/>
          <a:lstStyle/>
          <a:p>
            <a:fld id="{B474D2A7-32E0-B840-9DF4-58881E53B73E}" type="slidenum">
              <a:rPr lang="en-US" smtClean="0"/>
              <a:pPr/>
              <a:t>12</a:t>
            </a:fld>
            <a:endParaRPr lang="en-US"/>
          </a:p>
        </p:txBody>
      </p:sp>
      <p:pic>
        <p:nvPicPr>
          <p:cNvPr id="20" name="Graphic 19">
            <a:extLst>
              <a:ext uri="{FF2B5EF4-FFF2-40B4-BE49-F238E27FC236}">
                <a16:creationId xmlns:a16="http://schemas.microsoft.com/office/drawing/2014/main" id="{1CB234B1-BB23-7C45-8D8A-CFC148AE1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sp>
        <p:nvSpPr>
          <p:cNvPr id="7" name="Title 13">
            <a:extLst>
              <a:ext uri="{FF2B5EF4-FFF2-40B4-BE49-F238E27FC236}">
                <a16:creationId xmlns:a16="http://schemas.microsoft.com/office/drawing/2014/main" id="{ED90604B-4CF2-410D-AB04-E8C89E30B4F3}"/>
              </a:ext>
            </a:extLst>
          </p:cNvPr>
          <p:cNvSpPr txBox="1">
            <a:spLocks/>
          </p:cNvSpPr>
          <p:nvPr/>
        </p:nvSpPr>
        <p:spPr>
          <a:xfrm>
            <a:off x="1309816" y="470253"/>
            <a:ext cx="9029938" cy="6124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a:lstStyle>
          <a:p>
            <a:r>
              <a:rPr lang="en-US" dirty="0"/>
              <a:t>Coordinated Disciplines</a:t>
            </a:r>
          </a:p>
        </p:txBody>
      </p:sp>
      <p:grpSp>
        <p:nvGrpSpPr>
          <p:cNvPr id="29" name="Group 28">
            <a:extLst>
              <a:ext uri="{FF2B5EF4-FFF2-40B4-BE49-F238E27FC236}">
                <a16:creationId xmlns:a16="http://schemas.microsoft.com/office/drawing/2014/main" id="{DD42EA27-4338-41B7-8680-CFBC38C05E34}"/>
              </a:ext>
            </a:extLst>
          </p:cNvPr>
          <p:cNvGrpSpPr/>
          <p:nvPr/>
        </p:nvGrpSpPr>
        <p:grpSpPr>
          <a:xfrm>
            <a:off x="4252198" y="1537068"/>
            <a:ext cx="3257294" cy="3260703"/>
            <a:chOff x="6585953" y="2091793"/>
            <a:chExt cx="3257294" cy="3260703"/>
          </a:xfrm>
        </p:grpSpPr>
        <p:sp>
          <p:nvSpPr>
            <p:cNvPr id="12" name="TextBox 11">
              <a:extLst>
                <a:ext uri="{FF2B5EF4-FFF2-40B4-BE49-F238E27FC236}">
                  <a16:creationId xmlns:a16="http://schemas.microsoft.com/office/drawing/2014/main" id="{FF496E56-F0FD-497A-AD1A-97CD4C5154B3}"/>
                </a:ext>
              </a:extLst>
            </p:cNvPr>
            <p:cNvSpPr txBox="1"/>
            <p:nvPr/>
          </p:nvSpPr>
          <p:spPr>
            <a:xfrm>
              <a:off x="7375984" y="2091793"/>
              <a:ext cx="2467263" cy="3163174"/>
            </a:xfrm>
            <a:prstGeom prst="rect">
              <a:avLst/>
            </a:prstGeom>
            <a:noFill/>
          </p:spPr>
          <p:txBody>
            <a:bodyPr wrap="square">
              <a:spAutoFit/>
            </a:bodyPr>
            <a:lstStyle/>
            <a:p>
              <a:pPr marL="114300" defTabSz="914400" eaLnBrk="1" hangingPunct="1">
                <a:lnSpc>
                  <a:spcPct val="200000"/>
                </a:lnSpc>
                <a:spcAft>
                  <a:spcPts val="600"/>
                </a:spcAft>
              </a:pPr>
              <a:r>
                <a:rPr lang="en-US" sz="2400" dirty="0"/>
                <a:t>Outreach</a:t>
              </a:r>
            </a:p>
            <a:p>
              <a:pPr marL="114300" defTabSz="914400" eaLnBrk="1" hangingPunct="1">
                <a:lnSpc>
                  <a:spcPct val="200000"/>
                </a:lnSpc>
                <a:spcAft>
                  <a:spcPts val="600"/>
                </a:spcAft>
              </a:pPr>
              <a:r>
                <a:rPr lang="en-US" sz="2400" dirty="0"/>
                <a:t>Technology</a:t>
              </a:r>
            </a:p>
            <a:p>
              <a:pPr marL="114300" defTabSz="914400" eaLnBrk="1" hangingPunct="1">
                <a:lnSpc>
                  <a:spcPct val="200000"/>
                </a:lnSpc>
                <a:spcAft>
                  <a:spcPts val="600"/>
                </a:spcAft>
              </a:pPr>
              <a:r>
                <a:rPr lang="en-US" sz="2400" dirty="0"/>
                <a:t>Facilities</a:t>
              </a:r>
            </a:p>
            <a:p>
              <a:pPr marL="114300" defTabSz="914400" eaLnBrk="1" hangingPunct="1">
                <a:lnSpc>
                  <a:spcPct val="200000"/>
                </a:lnSpc>
                <a:spcAft>
                  <a:spcPts val="600"/>
                </a:spcAft>
              </a:pPr>
              <a:r>
                <a:rPr lang="en-US" sz="2400" dirty="0"/>
                <a:t>more…</a:t>
              </a:r>
            </a:p>
          </p:txBody>
        </p:sp>
        <p:pic>
          <p:nvPicPr>
            <p:cNvPr id="16" name="Graphic 15" descr="Chat with solid fill">
              <a:extLst>
                <a:ext uri="{FF2B5EF4-FFF2-40B4-BE49-F238E27FC236}">
                  <a16:creationId xmlns:a16="http://schemas.microsoft.com/office/drawing/2014/main" id="{652DCF97-6487-4EB5-B852-4C6E5FBC58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5953" y="2206767"/>
              <a:ext cx="700217" cy="700217"/>
            </a:xfrm>
            <a:prstGeom prst="rect">
              <a:avLst/>
            </a:prstGeom>
          </p:spPr>
        </p:pic>
        <p:pic>
          <p:nvPicPr>
            <p:cNvPr id="18" name="Graphic 17" descr="Badge Follow with solid fill">
              <a:extLst>
                <a:ext uri="{FF2B5EF4-FFF2-40B4-BE49-F238E27FC236}">
                  <a16:creationId xmlns:a16="http://schemas.microsoft.com/office/drawing/2014/main" id="{E7769BDD-1581-42F3-995C-A4DF0A2FFD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0772" y="4780322"/>
              <a:ext cx="572174" cy="572174"/>
            </a:xfrm>
            <a:prstGeom prst="rect">
              <a:avLst/>
            </a:prstGeom>
          </p:spPr>
        </p:pic>
        <p:pic>
          <p:nvPicPr>
            <p:cNvPr id="23" name="Graphic 22" descr="Tools with solid fill">
              <a:extLst>
                <a:ext uri="{FF2B5EF4-FFF2-40B4-BE49-F238E27FC236}">
                  <a16:creationId xmlns:a16="http://schemas.microsoft.com/office/drawing/2014/main" id="{259913F7-1E7A-48B5-90F5-6C9C40B7DD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45605" y="3956975"/>
              <a:ext cx="572174" cy="572174"/>
            </a:xfrm>
            <a:prstGeom prst="rect">
              <a:avLst/>
            </a:prstGeom>
          </p:spPr>
        </p:pic>
        <p:pic>
          <p:nvPicPr>
            <p:cNvPr id="25" name="Graphic 24" descr="Cloud Computing with solid fill">
              <a:extLst>
                <a:ext uri="{FF2B5EF4-FFF2-40B4-BE49-F238E27FC236}">
                  <a16:creationId xmlns:a16="http://schemas.microsoft.com/office/drawing/2014/main" id="{AC936EDA-10B8-4434-BC94-6342885CC4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29811" y="3035718"/>
              <a:ext cx="612499" cy="612499"/>
            </a:xfrm>
            <a:prstGeom prst="rect">
              <a:avLst/>
            </a:prstGeom>
          </p:spPr>
        </p:pic>
      </p:grpSp>
      <p:grpSp>
        <p:nvGrpSpPr>
          <p:cNvPr id="28" name="Group 27">
            <a:extLst>
              <a:ext uri="{FF2B5EF4-FFF2-40B4-BE49-F238E27FC236}">
                <a16:creationId xmlns:a16="http://schemas.microsoft.com/office/drawing/2014/main" id="{14B4ECA0-3DEE-4574-9D9C-FAB2057F6013}"/>
              </a:ext>
            </a:extLst>
          </p:cNvPr>
          <p:cNvGrpSpPr/>
          <p:nvPr/>
        </p:nvGrpSpPr>
        <p:grpSpPr>
          <a:xfrm>
            <a:off x="150637" y="1537068"/>
            <a:ext cx="4247089" cy="3244406"/>
            <a:chOff x="1599869" y="2091793"/>
            <a:chExt cx="4247089" cy="3244406"/>
          </a:xfrm>
        </p:grpSpPr>
        <p:sp>
          <p:nvSpPr>
            <p:cNvPr id="5" name="TextBox 4">
              <a:extLst>
                <a:ext uri="{FF2B5EF4-FFF2-40B4-BE49-F238E27FC236}">
                  <a16:creationId xmlns:a16="http://schemas.microsoft.com/office/drawing/2014/main" id="{AEEF8AB2-F457-477C-9759-CF18CAD66276}"/>
                </a:ext>
              </a:extLst>
            </p:cNvPr>
            <p:cNvSpPr txBox="1"/>
            <p:nvPr/>
          </p:nvSpPr>
          <p:spPr>
            <a:xfrm>
              <a:off x="2310255" y="2091793"/>
              <a:ext cx="3536703" cy="3163174"/>
            </a:xfrm>
            <a:prstGeom prst="rect">
              <a:avLst/>
            </a:prstGeom>
            <a:noFill/>
          </p:spPr>
          <p:txBody>
            <a:bodyPr wrap="square">
              <a:spAutoFit/>
            </a:bodyPr>
            <a:lstStyle/>
            <a:p>
              <a:pPr marL="114300" defTabSz="914400" eaLnBrk="1" hangingPunct="1">
                <a:lnSpc>
                  <a:spcPct val="200000"/>
                </a:lnSpc>
                <a:spcAft>
                  <a:spcPts val="600"/>
                </a:spcAft>
              </a:pPr>
              <a:r>
                <a:rPr lang="en-US" sz="2400" dirty="0"/>
                <a:t>Scheduling</a:t>
              </a:r>
            </a:p>
            <a:p>
              <a:pPr marL="114300" defTabSz="914400" eaLnBrk="1" hangingPunct="1">
                <a:lnSpc>
                  <a:spcPct val="200000"/>
                </a:lnSpc>
                <a:spcAft>
                  <a:spcPts val="600"/>
                </a:spcAft>
              </a:pPr>
              <a:r>
                <a:rPr lang="en-US" sz="2400" dirty="0">
                  <a:ea typeface="+mn-ea"/>
                </a:rPr>
                <a:t>Bus Stop Planning</a:t>
              </a:r>
            </a:p>
            <a:p>
              <a:pPr marL="114300" defTabSz="914400" eaLnBrk="1" hangingPunct="1">
                <a:lnSpc>
                  <a:spcPct val="200000"/>
                </a:lnSpc>
                <a:spcAft>
                  <a:spcPts val="600"/>
                </a:spcAft>
              </a:pPr>
              <a:r>
                <a:rPr lang="en-US" sz="2400" dirty="0"/>
                <a:t>Operations</a:t>
              </a:r>
            </a:p>
            <a:p>
              <a:pPr marL="114300" defTabSz="914400" eaLnBrk="1" hangingPunct="1">
                <a:lnSpc>
                  <a:spcPct val="200000"/>
                </a:lnSpc>
                <a:spcAft>
                  <a:spcPts val="600"/>
                </a:spcAft>
              </a:pPr>
              <a:r>
                <a:rPr lang="en-US" sz="2400" dirty="0">
                  <a:ea typeface="+mn-ea"/>
                </a:rPr>
                <a:t>Safety</a:t>
              </a:r>
              <a:endParaRPr lang="en-US" sz="2400" dirty="0"/>
            </a:p>
          </p:txBody>
        </p:sp>
        <p:grpSp>
          <p:nvGrpSpPr>
            <p:cNvPr id="13" name="Group 12">
              <a:extLst>
                <a:ext uri="{FF2B5EF4-FFF2-40B4-BE49-F238E27FC236}">
                  <a16:creationId xmlns:a16="http://schemas.microsoft.com/office/drawing/2014/main" id="{7DF0BA86-8E81-4079-81AB-824978515243}"/>
                </a:ext>
              </a:extLst>
            </p:cNvPr>
            <p:cNvGrpSpPr/>
            <p:nvPr/>
          </p:nvGrpSpPr>
          <p:grpSpPr>
            <a:xfrm>
              <a:off x="1599869" y="3001485"/>
              <a:ext cx="671895" cy="671895"/>
              <a:chOff x="5788800" y="3121800"/>
              <a:chExt cx="914400" cy="914400"/>
            </a:xfrm>
          </p:grpSpPr>
          <p:pic>
            <p:nvPicPr>
              <p:cNvPr id="14" name="Graphic 13" descr="Bus with solid fill">
                <a:extLst>
                  <a:ext uri="{FF2B5EF4-FFF2-40B4-BE49-F238E27FC236}">
                    <a16:creationId xmlns:a16="http://schemas.microsoft.com/office/drawing/2014/main" id="{CEFD9BD3-055B-425D-9C9F-539DC0CA6B0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59070" y="3293950"/>
                <a:ext cx="379308" cy="379308"/>
              </a:xfrm>
              <a:prstGeom prst="rect">
                <a:avLst/>
              </a:prstGeom>
            </p:spPr>
          </p:pic>
          <p:pic>
            <p:nvPicPr>
              <p:cNvPr id="15" name="Graphic 14" descr="Sign with solid fill">
                <a:extLst>
                  <a:ext uri="{FF2B5EF4-FFF2-40B4-BE49-F238E27FC236}">
                    <a16:creationId xmlns:a16="http://schemas.microsoft.com/office/drawing/2014/main" id="{6A694CFC-144D-4A89-9993-287C92D5E16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788800" y="3121800"/>
                <a:ext cx="914400" cy="914400"/>
              </a:xfrm>
              <a:prstGeom prst="rect">
                <a:avLst/>
              </a:prstGeom>
            </p:spPr>
          </p:pic>
        </p:grpSp>
        <p:pic>
          <p:nvPicPr>
            <p:cNvPr id="4" name="Graphic 3" descr="Stopwatch 25% with solid fill">
              <a:extLst>
                <a:ext uri="{FF2B5EF4-FFF2-40B4-BE49-F238E27FC236}">
                  <a16:creationId xmlns:a16="http://schemas.microsoft.com/office/drawing/2014/main" id="{B8D79CF2-C76A-4E1D-B926-E8CEEB07563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48267" y="2246303"/>
              <a:ext cx="572174" cy="572174"/>
            </a:xfrm>
            <a:prstGeom prst="rect">
              <a:avLst/>
            </a:prstGeom>
          </p:spPr>
        </p:pic>
        <p:pic>
          <p:nvPicPr>
            <p:cNvPr id="21" name="Graphic 20" descr="Construction worker female with solid fill">
              <a:extLst>
                <a:ext uri="{FF2B5EF4-FFF2-40B4-BE49-F238E27FC236}">
                  <a16:creationId xmlns:a16="http://schemas.microsoft.com/office/drawing/2014/main" id="{8B754445-2A55-4BA8-9D06-D4B78C499A6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48267" y="4764025"/>
              <a:ext cx="572174" cy="572174"/>
            </a:xfrm>
            <a:prstGeom prst="rect">
              <a:avLst/>
            </a:prstGeom>
          </p:spPr>
        </p:pic>
        <p:pic>
          <p:nvPicPr>
            <p:cNvPr id="27" name="Graphic 26" descr="Steering Wheel with solid fill">
              <a:extLst>
                <a:ext uri="{FF2B5EF4-FFF2-40B4-BE49-F238E27FC236}">
                  <a16:creationId xmlns:a16="http://schemas.microsoft.com/office/drawing/2014/main" id="{25998E9B-04AF-40B1-91D6-510C08E7FE8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47400" y="3897424"/>
              <a:ext cx="572174" cy="572174"/>
            </a:xfrm>
            <a:prstGeom prst="rect">
              <a:avLst/>
            </a:prstGeom>
          </p:spPr>
        </p:pic>
      </p:grpSp>
      <p:pic>
        <p:nvPicPr>
          <p:cNvPr id="34" name="Picture 4" descr="Image">
            <a:extLst>
              <a:ext uri="{FF2B5EF4-FFF2-40B4-BE49-F238E27FC236}">
                <a16:creationId xmlns:a16="http://schemas.microsoft.com/office/drawing/2014/main" id="{A0528270-9C4B-4D46-BCF9-5E40EE039C93}"/>
              </a:ext>
            </a:extLst>
          </p:cNvPr>
          <p:cNvPicPr>
            <a:picLocks noGrp="1" noChangeAspect="1" noChangeArrowheads="1"/>
          </p:cNvPicPr>
          <p:nvPr>
            <p:ph type="pic" sz="quarter" idx="13"/>
          </p:nvPr>
        </p:nvPicPr>
        <p:blipFill rotWithShape="1">
          <a:blip r:embed="rId22">
            <a:extLst>
              <a:ext uri="{28A0092B-C50C-407E-A947-70E740481C1C}">
                <a14:useLocalDpi xmlns:a14="http://schemas.microsoft.com/office/drawing/2010/main" val="0"/>
              </a:ext>
            </a:extLst>
          </a:blip>
          <a:srcRect l="35930" r="10398"/>
          <a:stretch/>
        </p:blipFill>
        <p:spPr bwMode="auto">
          <a:xfrm>
            <a:off x="7405688" y="914400"/>
            <a:ext cx="4786312" cy="59436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C3AA516-D5C9-4CA5-9F55-D252202A599D}"/>
              </a:ext>
            </a:extLst>
          </p:cNvPr>
          <p:cNvSpPr txBox="1"/>
          <p:nvPr/>
        </p:nvSpPr>
        <p:spPr>
          <a:xfrm>
            <a:off x="479188" y="5359581"/>
            <a:ext cx="6381481" cy="1107996"/>
          </a:xfrm>
          <a:prstGeom prst="rect">
            <a:avLst/>
          </a:prstGeom>
          <a:noFill/>
        </p:spPr>
        <p:txBody>
          <a:bodyPr wrap="square" rtlCol="0">
            <a:spAutoFit/>
          </a:bodyPr>
          <a:lstStyle/>
          <a:p>
            <a:pPr algn="ctr"/>
            <a:r>
              <a:rPr lang="en-US" sz="2200" dirty="0"/>
              <a:t>… plus coordination with external parties like local governments, GDOT, stakeholder groups, institutions, and more.</a:t>
            </a:r>
          </a:p>
        </p:txBody>
      </p:sp>
    </p:spTree>
    <p:extLst>
      <p:ext uri="{BB962C8B-B14F-4D97-AF65-F5344CB8AC3E}">
        <p14:creationId xmlns:p14="http://schemas.microsoft.com/office/powerpoint/2010/main" val="778210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1CB234B1-BB23-7C45-8D8A-CFC148AE1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grpSp>
        <p:nvGrpSpPr>
          <p:cNvPr id="33" name="Group 32">
            <a:extLst>
              <a:ext uri="{FF2B5EF4-FFF2-40B4-BE49-F238E27FC236}">
                <a16:creationId xmlns:a16="http://schemas.microsoft.com/office/drawing/2014/main" id="{28CA6148-C3A7-40DE-AD6B-6E5B481DC0C9}"/>
              </a:ext>
            </a:extLst>
          </p:cNvPr>
          <p:cNvGrpSpPr/>
          <p:nvPr/>
        </p:nvGrpSpPr>
        <p:grpSpPr>
          <a:xfrm>
            <a:off x="215866" y="1676142"/>
            <a:ext cx="3145329" cy="3227035"/>
            <a:chOff x="200995" y="1593600"/>
            <a:chExt cx="3361106" cy="3448417"/>
          </a:xfrm>
        </p:grpSpPr>
        <p:grpSp>
          <p:nvGrpSpPr>
            <p:cNvPr id="16" name="Group 15">
              <a:extLst>
                <a:ext uri="{FF2B5EF4-FFF2-40B4-BE49-F238E27FC236}">
                  <a16:creationId xmlns:a16="http://schemas.microsoft.com/office/drawing/2014/main" id="{0A11AF5A-3F4A-49D6-8E6D-7D5379272372}"/>
                </a:ext>
              </a:extLst>
            </p:cNvPr>
            <p:cNvGrpSpPr/>
            <p:nvPr/>
          </p:nvGrpSpPr>
          <p:grpSpPr>
            <a:xfrm>
              <a:off x="276067" y="1719261"/>
              <a:ext cx="3120644" cy="3120644"/>
              <a:chOff x="108927" y="1761118"/>
              <a:chExt cx="3284225" cy="3284225"/>
            </a:xfrm>
          </p:grpSpPr>
          <p:pic>
            <p:nvPicPr>
              <p:cNvPr id="5" name="Picture 4">
                <a:extLst>
                  <a:ext uri="{FF2B5EF4-FFF2-40B4-BE49-F238E27FC236}">
                    <a16:creationId xmlns:a16="http://schemas.microsoft.com/office/drawing/2014/main" id="{E1AEB364-7C0D-424B-9112-F93EF580EB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631" t="1985" r="1117" b="1617"/>
              <a:stretch/>
            </p:blipFill>
            <p:spPr>
              <a:xfrm>
                <a:off x="224446" y="1879049"/>
                <a:ext cx="3048361" cy="3048361"/>
              </a:xfrm>
              <a:prstGeom prst="ellipse">
                <a:avLst/>
              </a:prstGeom>
              <a:ln w="63500" cap="rnd">
                <a:noFill/>
              </a:ln>
              <a:effectLst/>
            </p:spPr>
          </p:pic>
          <p:sp>
            <p:nvSpPr>
              <p:cNvPr id="22" name="Oval 21">
                <a:extLst>
                  <a:ext uri="{FF2B5EF4-FFF2-40B4-BE49-F238E27FC236}">
                    <a16:creationId xmlns:a16="http://schemas.microsoft.com/office/drawing/2014/main" id="{0036C4D1-ACB8-48E1-8D76-102E136C37EF}"/>
                  </a:ext>
                </a:extLst>
              </p:cNvPr>
              <p:cNvSpPr/>
              <p:nvPr/>
            </p:nvSpPr>
            <p:spPr>
              <a:xfrm>
                <a:off x="108927" y="1761118"/>
                <a:ext cx="3284225" cy="3284225"/>
              </a:xfrm>
              <a:prstGeom prst="ellipse">
                <a:avLst/>
              </a:prstGeom>
              <a:noFill/>
              <a:ln w="19050">
                <a:solidFill>
                  <a:srgbClr val="0082C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Rectangle 30">
              <a:extLst>
                <a:ext uri="{FF2B5EF4-FFF2-40B4-BE49-F238E27FC236}">
                  <a16:creationId xmlns:a16="http://schemas.microsoft.com/office/drawing/2014/main" id="{C4B8E37A-4056-4BE9-AF70-D035F24C2BB4}"/>
                </a:ext>
              </a:extLst>
            </p:cNvPr>
            <p:cNvSpPr/>
            <p:nvPr/>
          </p:nvSpPr>
          <p:spPr>
            <a:xfrm rot="18900000">
              <a:off x="200995" y="1593600"/>
              <a:ext cx="3361106" cy="3448417"/>
            </a:xfrm>
            <a:prstGeom prst="rect">
              <a:avLst/>
            </a:prstGeom>
            <a:noFill/>
          </p:spPr>
          <p:txBody>
            <a:bodyPr wrap="none" lIns="91440" tIns="45720" rIns="91440" bIns="45720">
              <a:prstTxWarp prst="textArchUp">
                <a:avLst>
                  <a:gd name="adj" fmla="val 5847098"/>
                </a:avLst>
              </a:prstTxWarp>
              <a:spAutoFit/>
            </a:bodyPr>
            <a:lstStyle/>
            <a:p>
              <a:pPr algn="ctr"/>
              <a:r>
                <a:rPr lang="en-US" sz="1600" b="1" cap="none" spc="0" dirty="0">
                  <a:ln w="0"/>
                  <a:solidFill>
                    <a:srgbClr val="0082CA"/>
                  </a:solidFill>
                </a:rPr>
                <a:t>OPERATOR &amp; VEHICLE REQUIREMENTS</a:t>
              </a:r>
            </a:p>
          </p:txBody>
        </p:sp>
      </p:grpSp>
      <p:grpSp>
        <p:nvGrpSpPr>
          <p:cNvPr id="35" name="Group 34">
            <a:extLst>
              <a:ext uri="{FF2B5EF4-FFF2-40B4-BE49-F238E27FC236}">
                <a16:creationId xmlns:a16="http://schemas.microsoft.com/office/drawing/2014/main" id="{037F694D-862C-4291-B2B9-041AB98D7D9E}"/>
              </a:ext>
            </a:extLst>
          </p:cNvPr>
          <p:cNvGrpSpPr/>
          <p:nvPr/>
        </p:nvGrpSpPr>
        <p:grpSpPr>
          <a:xfrm>
            <a:off x="3181892" y="3565223"/>
            <a:ext cx="3145329" cy="3227035"/>
            <a:chOff x="3202844" y="3283546"/>
            <a:chExt cx="3361106" cy="3448417"/>
          </a:xfrm>
        </p:grpSpPr>
        <p:grpSp>
          <p:nvGrpSpPr>
            <p:cNvPr id="6" name="Group 5">
              <a:extLst>
                <a:ext uri="{FF2B5EF4-FFF2-40B4-BE49-F238E27FC236}">
                  <a16:creationId xmlns:a16="http://schemas.microsoft.com/office/drawing/2014/main" id="{1140469D-A725-4CB0-9336-1F3F8D72868C}"/>
                </a:ext>
              </a:extLst>
            </p:cNvPr>
            <p:cNvGrpSpPr/>
            <p:nvPr/>
          </p:nvGrpSpPr>
          <p:grpSpPr>
            <a:xfrm>
              <a:off x="3271784" y="3429000"/>
              <a:ext cx="3120644" cy="3120644"/>
              <a:chOff x="3619500" y="3600450"/>
              <a:chExt cx="3409950" cy="3409950"/>
            </a:xfrm>
          </p:grpSpPr>
          <p:pic>
            <p:nvPicPr>
              <p:cNvPr id="3" name="Picture 2">
                <a:extLst>
                  <a:ext uri="{FF2B5EF4-FFF2-40B4-BE49-F238E27FC236}">
                    <a16:creationId xmlns:a16="http://schemas.microsoft.com/office/drawing/2014/main" id="{559CABE3-3336-4873-8805-9141098C621E}"/>
                  </a:ext>
                </a:extLst>
              </p:cNvPr>
              <p:cNvPicPr>
                <a:picLocks noChangeAspect="1"/>
              </p:cNvPicPr>
              <p:nvPr/>
            </p:nvPicPr>
            <p:blipFill rotWithShape="1">
              <a:blip r:embed="rId5"/>
              <a:srcRect r="884"/>
              <a:stretch/>
            </p:blipFill>
            <p:spPr>
              <a:xfrm>
                <a:off x="3751405" y="4114800"/>
                <a:ext cx="3206608" cy="2463165"/>
              </a:xfrm>
              <a:prstGeom prst="rect">
                <a:avLst/>
              </a:prstGeom>
            </p:spPr>
          </p:pic>
          <p:sp>
            <p:nvSpPr>
              <p:cNvPr id="4" name="Oval 3">
                <a:extLst>
                  <a:ext uri="{FF2B5EF4-FFF2-40B4-BE49-F238E27FC236}">
                    <a16:creationId xmlns:a16="http://schemas.microsoft.com/office/drawing/2014/main" id="{6C110778-6786-4109-874C-D6B5F810D304}"/>
                  </a:ext>
                </a:extLst>
              </p:cNvPr>
              <p:cNvSpPr/>
              <p:nvPr/>
            </p:nvSpPr>
            <p:spPr>
              <a:xfrm>
                <a:off x="3619500" y="3600450"/>
                <a:ext cx="3409950" cy="3409950"/>
              </a:xfrm>
              <a:prstGeom prst="ellipse">
                <a:avLst/>
              </a:prstGeom>
              <a:noFill/>
              <a:ln w="19050">
                <a:solidFill>
                  <a:srgbClr val="FDB81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Rectangle 33">
              <a:extLst>
                <a:ext uri="{FF2B5EF4-FFF2-40B4-BE49-F238E27FC236}">
                  <a16:creationId xmlns:a16="http://schemas.microsoft.com/office/drawing/2014/main" id="{0A6F80A3-34CA-4757-8571-0826F6AE0877}"/>
                </a:ext>
              </a:extLst>
            </p:cNvPr>
            <p:cNvSpPr/>
            <p:nvPr/>
          </p:nvSpPr>
          <p:spPr>
            <a:xfrm rot="18900000">
              <a:off x="3202844" y="3283546"/>
              <a:ext cx="3361106" cy="3448417"/>
            </a:xfrm>
            <a:prstGeom prst="rect">
              <a:avLst/>
            </a:prstGeom>
            <a:noFill/>
          </p:spPr>
          <p:txBody>
            <a:bodyPr wrap="none" lIns="91440" tIns="45720" rIns="91440" bIns="45720">
              <a:prstTxWarp prst="textArchUp">
                <a:avLst>
                  <a:gd name="adj" fmla="val 5847098"/>
                </a:avLst>
              </a:prstTxWarp>
              <a:spAutoFit/>
            </a:bodyPr>
            <a:lstStyle/>
            <a:p>
              <a:pPr algn="ctr"/>
              <a:r>
                <a:rPr lang="en-US" sz="1600" b="1" cap="none" spc="0" dirty="0">
                  <a:ln w="0"/>
                  <a:solidFill>
                    <a:srgbClr val="FDB813"/>
                  </a:solidFill>
                </a:rPr>
                <a:t>BUDGET</a:t>
              </a:r>
            </a:p>
          </p:txBody>
        </p:sp>
      </p:grpSp>
      <p:grpSp>
        <p:nvGrpSpPr>
          <p:cNvPr id="37" name="Group 36">
            <a:extLst>
              <a:ext uri="{FF2B5EF4-FFF2-40B4-BE49-F238E27FC236}">
                <a16:creationId xmlns:a16="http://schemas.microsoft.com/office/drawing/2014/main" id="{6E1A5AA5-58C9-49CD-A109-ED9DD822B6DD}"/>
              </a:ext>
            </a:extLst>
          </p:cNvPr>
          <p:cNvGrpSpPr/>
          <p:nvPr/>
        </p:nvGrpSpPr>
        <p:grpSpPr>
          <a:xfrm>
            <a:off x="6024978" y="1676143"/>
            <a:ext cx="3145329" cy="3227035"/>
            <a:chOff x="6071825" y="1350644"/>
            <a:chExt cx="3361106" cy="3448417"/>
          </a:xfrm>
        </p:grpSpPr>
        <p:grpSp>
          <p:nvGrpSpPr>
            <p:cNvPr id="17" name="Group 16">
              <a:extLst>
                <a:ext uri="{FF2B5EF4-FFF2-40B4-BE49-F238E27FC236}">
                  <a16:creationId xmlns:a16="http://schemas.microsoft.com/office/drawing/2014/main" id="{A79C0D1F-F4C8-431B-91BE-53B2E49643E9}"/>
                </a:ext>
              </a:extLst>
            </p:cNvPr>
            <p:cNvGrpSpPr/>
            <p:nvPr/>
          </p:nvGrpSpPr>
          <p:grpSpPr>
            <a:xfrm>
              <a:off x="6156545" y="1471724"/>
              <a:ext cx="3120644" cy="3120644"/>
              <a:chOff x="6021897" y="1503537"/>
              <a:chExt cx="3120644" cy="3120644"/>
            </a:xfrm>
          </p:grpSpPr>
          <p:pic>
            <p:nvPicPr>
              <p:cNvPr id="15" name="Picture 14">
                <a:extLst>
                  <a:ext uri="{FF2B5EF4-FFF2-40B4-BE49-F238E27FC236}">
                    <a16:creationId xmlns:a16="http://schemas.microsoft.com/office/drawing/2014/main" id="{0875EB8D-46A9-47CD-B2C8-FFE729C8BF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1250"/>
              <a:stretch/>
            </p:blipFill>
            <p:spPr>
              <a:xfrm>
                <a:off x="6133955" y="1615595"/>
                <a:ext cx="2896528" cy="2896528"/>
              </a:xfrm>
              <a:prstGeom prst="ellipse">
                <a:avLst/>
              </a:prstGeom>
              <a:ln w="63500" cap="rnd">
                <a:noFill/>
              </a:ln>
              <a:effectLst/>
            </p:spPr>
          </p:pic>
          <p:sp>
            <p:nvSpPr>
              <p:cNvPr id="25" name="Oval 24">
                <a:extLst>
                  <a:ext uri="{FF2B5EF4-FFF2-40B4-BE49-F238E27FC236}">
                    <a16:creationId xmlns:a16="http://schemas.microsoft.com/office/drawing/2014/main" id="{1EABDFE7-1AF2-4FB9-AF4C-92E76D600267}"/>
                  </a:ext>
                </a:extLst>
              </p:cNvPr>
              <p:cNvSpPr/>
              <p:nvPr/>
            </p:nvSpPr>
            <p:spPr>
              <a:xfrm>
                <a:off x="6021897" y="1503537"/>
                <a:ext cx="3120644" cy="3120644"/>
              </a:xfrm>
              <a:prstGeom prst="ellipse">
                <a:avLst/>
              </a:prstGeom>
              <a:noFill/>
              <a:ln w="19050">
                <a:solidFill>
                  <a:srgbClr val="FF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a:extLst>
                <a:ext uri="{FF2B5EF4-FFF2-40B4-BE49-F238E27FC236}">
                  <a16:creationId xmlns:a16="http://schemas.microsoft.com/office/drawing/2014/main" id="{E0C20768-55D7-42E6-B649-7E89DBCB9E40}"/>
                </a:ext>
              </a:extLst>
            </p:cNvPr>
            <p:cNvSpPr/>
            <p:nvPr/>
          </p:nvSpPr>
          <p:spPr>
            <a:xfrm rot="18900000">
              <a:off x="6071825" y="1350644"/>
              <a:ext cx="3361106" cy="3448417"/>
            </a:xfrm>
            <a:prstGeom prst="rect">
              <a:avLst/>
            </a:prstGeom>
            <a:noFill/>
          </p:spPr>
          <p:txBody>
            <a:bodyPr wrap="none" lIns="91440" tIns="45720" rIns="91440" bIns="45720">
              <a:prstTxWarp prst="textArchUp">
                <a:avLst>
                  <a:gd name="adj" fmla="val 5847098"/>
                </a:avLst>
              </a:prstTxWarp>
              <a:spAutoFit/>
            </a:bodyPr>
            <a:lstStyle/>
            <a:p>
              <a:pPr algn="ctr"/>
              <a:r>
                <a:rPr lang="en-US" sz="1600" b="1" cap="none" spc="0" dirty="0">
                  <a:ln w="0"/>
                  <a:solidFill>
                    <a:srgbClr val="FF7500"/>
                  </a:solidFill>
                </a:rPr>
                <a:t>COMMUNITY CONSENSUS</a:t>
              </a:r>
            </a:p>
          </p:txBody>
        </p:sp>
      </p:grpSp>
      <p:grpSp>
        <p:nvGrpSpPr>
          <p:cNvPr id="39" name="Group 38">
            <a:extLst>
              <a:ext uri="{FF2B5EF4-FFF2-40B4-BE49-F238E27FC236}">
                <a16:creationId xmlns:a16="http://schemas.microsoft.com/office/drawing/2014/main" id="{22266233-302B-4D09-96A1-E3558DDD0BF1}"/>
              </a:ext>
            </a:extLst>
          </p:cNvPr>
          <p:cNvGrpSpPr/>
          <p:nvPr/>
        </p:nvGrpSpPr>
        <p:grpSpPr>
          <a:xfrm>
            <a:off x="9066976" y="3583049"/>
            <a:ext cx="3145329" cy="3227035"/>
            <a:chOff x="8885694" y="3553025"/>
            <a:chExt cx="3361106" cy="3448417"/>
          </a:xfrm>
        </p:grpSpPr>
        <p:grpSp>
          <p:nvGrpSpPr>
            <p:cNvPr id="26" name="Group 25">
              <a:extLst>
                <a:ext uri="{FF2B5EF4-FFF2-40B4-BE49-F238E27FC236}">
                  <a16:creationId xmlns:a16="http://schemas.microsoft.com/office/drawing/2014/main" id="{6DC92FFB-753C-4ECA-8D37-AA7C1049EEBB}"/>
                </a:ext>
              </a:extLst>
            </p:cNvPr>
            <p:cNvGrpSpPr/>
            <p:nvPr/>
          </p:nvGrpSpPr>
          <p:grpSpPr>
            <a:xfrm>
              <a:off x="8970414" y="3662349"/>
              <a:ext cx="3120644" cy="3120644"/>
              <a:chOff x="9077165" y="3379318"/>
              <a:chExt cx="3120644" cy="3120644"/>
            </a:xfrm>
          </p:grpSpPr>
          <p:pic>
            <p:nvPicPr>
              <p:cNvPr id="11" name="Picture 10">
                <a:extLst>
                  <a:ext uri="{FF2B5EF4-FFF2-40B4-BE49-F238E27FC236}">
                    <a16:creationId xmlns:a16="http://schemas.microsoft.com/office/drawing/2014/main" id="{4F166097-B6E8-4E7B-A5AD-96732336F3F2}"/>
                  </a:ext>
                </a:extLst>
              </p:cNvPr>
              <p:cNvPicPr>
                <a:picLocks noChangeAspect="1"/>
              </p:cNvPicPr>
              <p:nvPr/>
            </p:nvPicPr>
            <p:blipFill rotWithShape="1">
              <a:blip r:embed="rId7"/>
              <a:srcRect l="25754" t="279" r="18427" b="150"/>
              <a:stretch/>
            </p:blipFill>
            <p:spPr>
              <a:xfrm>
                <a:off x="9189222" y="3491376"/>
                <a:ext cx="2896529" cy="2896528"/>
              </a:xfrm>
              <a:prstGeom prst="ellipse">
                <a:avLst/>
              </a:prstGeom>
              <a:ln w="63500" cap="rnd">
                <a:noFill/>
              </a:ln>
              <a:effectLst/>
            </p:spPr>
          </p:pic>
          <p:sp>
            <p:nvSpPr>
              <p:cNvPr id="27" name="Oval 26">
                <a:extLst>
                  <a:ext uri="{FF2B5EF4-FFF2-40B4-BE49-F238E27FC236}">
                    <a16:creationId xmlns:a16="http://schemas.microsoft.com/office/drawing/2014/main" id="{CAB61B52-65D1-4135-99A8-0DE5E4012FC2}"/>
                  </a:ext>
                </a:extLst>
              </p:cNvPr>
              <p:cNvSpPr/>
              <p:nvPr/>
            </p:nvSpPr>
            <p:spPr>
              <a:xfrm>
                <a:off x="9077165" y="3379318"/>
                <a:ext cx="3120644" cy="3120644"/>
              </a:xfrm>
              <a:prstGeom prst="ellipse">
                <a:avLst/>
              </a:prstGeom>
              <a:noFill/>
              <a:ln w="19050">
                <a:solidFill>
                  <a:srgbClr val="0082C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Rectangle 37">
              <a:extLst>
                <a:ext uri="{FF2B5EF4-FFF2-40B4-BE49-F238E27FC236}">
                  <a16:creationId xmlns:a16="http://schemas.microsoft.com/office/drawing/2014/main" id="{BD3BFBC4-9D31-42E7-AE55-1C4401BE331F}"/>
                </a:ext>
              </a:extLst>
            </p:cNvPr>
            <p:cNvSpPr/>
            <p:nvPr/>
          </p:nvSpPr>
          <p:spPr>
            <a:xfrm rot="18900000">
              <a:off x="8885694" y="3553025"/>
              <a:ext cx="3361106" cy="3448417"/>
            </a:xfrm>
            <a:prstGeom prst="rect">
              <a:avLst/>
            </a:prstGeom>
            <a:noFill/>
          </p:spPr>
          <p:txBody>
            <a:bodyPr wrap="none" lIns="91440" tIns="45720" rIns="91440" bIns="45720">
              <a:prstTxWarp prst="textArchUp">
                <a:avLst>
                  <a:gd name="adj" fmla="val 5847098"/>
                </a:avLst>
              </a:prstTxWarp>
              <a:spAutoFit/>
            </a:bodyPr>
            <a:lstStyle/>
            <a:p>
              <a:pPr algn="ctr"/>
              <a:r>
                <a:rPr lang="en-US" sz="1600" b="1" cap="none" spc="0" dirty="0">
                  <a:ln w="0"/>
                  <a:solidFill>
                    <a:srgbClr val="0082CA"/>
                  </a:solidFill>
                </a:rPr>
                <a:t>LAND USE &amp; STREET NETWORK</a:t>
              </a:r>
            </a:p>
          </p:txBody>
        </p:sp>
      </p:grpSp>
      <p:sp>
        <p:nvSpPr>
          <p:cNvPr id="42" name="Title 13">
            <a:extLst>
              <a:ext uri="{FF2B5EF4-FFF2-40B4-BE49-F238E27FC236}">
                <a16:creationId xmlns:a16="http://schemas.microsoft.com/office/drawing/2014/main" id="{7F2BB26E-61C1-4F12-8E5F-C25D9312DB0A}"/>
              </a:ext>
            </a:extLst>
          </p:cNvPr>
          <p:cNvSpPr>
            <a:spLocks noGrp="1"/>
          </p:cNvSpPr>
          <p:nvPr>
            <p:ph type="title"/>
          </p:nvPr>
        </p:nvSpPr>
        <p:spPr>
          <a:xfrm>
            <a:off x="1309816" y="470253"/>
            <a:ext cx="9029938" cy="612499"/>
          </a:xfrm>
        </p:spPr>
        <p:txBody>
          <a:bodyPr>
            <a:normAutofit/>
          </a:bodyPr>
          <a:lstStyle/>
          <a:p>
            <a:r>
              <a:rPr lang="en-US" dirty="0"/>
              <a:t>Considerations &amp; Challenges</a:t>
            </a:r>
          </a:p>
        </p:txBody>
      </p:sp>
    </p:spTree>
    <p:extLst>
      <p:ext uri="{BB962C8B-B14F-4D97-AF65-F5344CB8AC3E}">
        <p14:creationId xmlns:p14="http://schemas.microsoft.com/office/powerpoint/2010/main" val="3380874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a:extLst>
              <a:ext uri="{FF2B5EF4-FFF2-40B4-BE49-F238E27FC236}">
                <a16:creationId xmlns:a16="http://schemas.microsoft.com/office/drawing/2014/main" id="{8D970B92-C714-9B43-BD86-4852256786CA}"/>
              </a:ext>
            </a:extLst>
          </p:cNvPr>
          <p:cNvSpPr>
            <a:spLocks noGrp="1"/>
          </p:cNvSpPr>
          <p:nvPr>
            <p:ph type="sldNum" sz="quarter" idx="16"/>
          </p:nvPr>
        </p:nvSpPr>
        <p:spPr>
          <a:xfrm>
            <a:off x="11495015" y="6387904"/>
            <a:ext cx="413291" cy="365125"/>
          </a:xfrm>
        </p:spPr>
        <p:txBody>
          <a:bodyPr/>
          <a:lstStyle/>
          <a:p>
            <a:fld id="{B474D2A7-32E0-B840-9DF4-58881E53B73E}" type="slidenum">
              <a:rPr lang="en-US" smtClean="0"/>
              <a:pPr/>
              <a:t>14</a:t>
            </a:fld>
            <a:endParaRPr lang="en-US"/>
          </a:p>
        </p:txBody>
      </p:sp>
      <p:pic>
        <p:nvPicPr>
          <p:cNvPr id="20" name="Graphic 19">
            <a:extLst>
              <a:ext uri="{FF2B5EF4-FFF2-40B4-BE49-F238E27FC236}">
                <a16:creationId xmlns:a16="http://schemas.microsoft.com/office/drawing/2014/main" id="{1CB234B1-BB23-7C45-8D8A-CFC148AE1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sp>
        <p:nvSpPr>
          <p:cNvPr id="7" name="Title 13">
            <a:extLst>
              <a:ext uri="{FF2B5EF4-FFF2-40B4-BE49-F238E27FC236}">
                <a16:creationId xmlns:a16="http://schemas.microsoft.com/office/drawing/2014/main" id="{9F97770A-8A8A-4BF5-8E6D-E6A8FE31D8BF}"/>
              </a:ext>
            </a:extLst>
          </p:cNvPr>
          <p:cNvSpPr>
            <a:spLocks noGrp="1"/>
          </p:cNvSpPr>
          <p:nvPr>
            <p:ph type="title"/>
          </p:nvPr>
        </p:nvSpPr>
        <p:spPr>
          <a:xfrm>
            <a:off x="1309816" y="470253"/>
            <a:ext cx="9029938" cy="612499"/>
          </a:xfrm>
        </p:spPr>
        <p:txBody>
          <a:bodyPr>
            <a:normAutofit/>
          </a:bodyPr>
          <a:lstStyle/>
          <a:p>
            <a:r>
              <a:rPr lang="en-US" dirty="0"/>
              <a:t>Bus Network Redesign</a:t>
            </a:r>
          </a:p>
        </p:txBody>
      </p:sp>
      <p:sp>
        <p:nvSpPr>
          <p:cNvPr id="6" name="TextBox 5">
            <a:extLst>
              <a:ext uri="{FF2B5EF4-FFF2-40B4-BE49-F238E27FC236}">
                <a16:creationId xmlns:a16="http://schemas.microsoft.com/office/drawing/2014/main" id="{7636819C-FBA5-4D15-B258-4F8BF134B432}"/>
              </a:ext>
            </a:extLst>
          </p:cNvPr>
          <p:cNvSpPr txBox="1"/>
          <p:nvPr/>
        </p:nvSpPr>
        <p:spPr>
          <a:xfrm>
            <a:off x="727788" y="1642188"/>
            <a:ext cx="5122506" cy="3139321"/>
          </a:xfrm>
          <a:prstGeom prst="rect">
            <a:avLst/>
          </a:prstGeom>
          <a:noFill/>
        </p:spPr>
        <p:txBody>
          <a:bodyPr wrap="square" rtlCol="0">
            <a:spAutoFit/>
          </a:bodyPr>
          <a:lstStyle/>
          <a:p>
            <a:pPr marL="285750" indent="-285750">
              <a:buFont typeface="Arial" panose="020B0604020202020204" pitchFamily="34" charset="0"/>
              <a:buChar char="•"/>
            </a:pPr>
            <a:r>
              <a:rPr lang="en-US" dirty="0"/>
              <a:t>Multi-year effort to redesign the bus network in Fulton and DeKalb Counties holistically</a:t>
            </a:r>
          </a:p>
          <a:p>
            <a:endParaRPr lang="en-US" dirty="0"/>
          </a:p>
          <a:p>
            <a:pPr marL="285750" indent="-285750">
              <a:buFont typeface="Arial" panose="020B0604020202020204" pitchFamily="34" charset="0"/>
              <a:buChar char="•"/>
            </a:pPr>
            <a:r>
              <a:rPr lang="en-US" dirty="0"/>
              <a:t>A draft plan is in development and will be shared with the public in the new year</a:t>
            </a:r>
          </a:p>
          <a:p>
            <a:endParaRPr lang="en-US" dirty="0"/>
          </a:p>
          <a:p>
            <a:pPr marL="285750" indent="-285750">
              <a:buFont typeface="Arial" panose="020B0604020202020204" pitchFamily="34" charset="0"/>
              <a:buChar char="•"/>
            </a:pPr>
            <a:r>
              <a:rPr lang="en-US" dirty="0"/>
              <a:t>Includes On Demand service, which will have features similar to that of the MARTA Reach Pilot from 2022</a:t>
            </a:r>
          </a:p>
          <a:p>
            <a:endParaRPr lang="en-US" dirty="0"/>
          </a:p>
          <a:p>
            <a:pPr marL="285750" indent="-285750">
              <a:buFont typeface="Arial" panose="020B0604020202020204" pitchFamily="34" charset="0"/>
              <a:buChar char="•"/>
            </a:pPr>
            <a:r>
              <a:rPr lang="en-US" dirty="0"/>
              <a:t>Goal is for a December 2024 implementation</a:t>
            </a:r>
          </a:p>
        </p:txBody>
      </p:sp>
      <p:sp>
        <p:nvSpPr>
          <p:cNvPr id="8" name="TextBox 7">
            <a:extLst>
              <a:ext uri="{FF2B5EF4-FFF2-40B4-BE49-F238E27FC236}">
                <a16:creationId xmlns:a16="http://schemas.microsoft.com/office/drawing/2014/main" id="{A564655F-A917-47A9-9486-FD0D04E0A5D3}"/>
              </a:ext>
            </a:extLst>
          </p:cNvPr>
          <p:cNvSpPr txBox="1"/>
          <p:nvPr/>
        </p:nvSpPr>
        <p:spPr>
          <a:xfrm>
            <a:off x="7509105" y="6325660"/>
            <a:ext cx="4473831" cy="307777"/>
          </a:xfrm>
          <a:prstGeom prst="rect">
            <a:avLst/>
          </a:prstGeom>
          <a:noFill/>
        </p:spPr>
        <p:txBody>
          <a:bodyPr wrap="square" rtlCol="0">
            <a:spAutoFit/>
          </a:bodyPr>
          <a:lstStyle/>
          <a:p>
            <a:r>
              <a:rPr lang="en-US" sz="1400" dirty="0"/>
              <a:t>A map of the existing MARTA Bus Network.</a:t>
            </a:r>
          </a:p>
        </p:txBody>
      </p:sp>
      <p:pic>
        <p:nvPicPr>
          <p:cNvPr id="3" name="Picture 2">
            <a:extLst>
              <a:ext uri="{FF2B5EF4-FFF2-40B4-BE49-F238E27FC236}">
                <a16:creationId xmlns:a16="http://schemas.microsoft.com/office/drawing/2014/main" id="{16ED5434-FDC4-490F-AB34-8A35B9DB4380}"/>
              </a:ext>
            </a:extLst>
          </p:cNvPr>
          <p:cNvPicPr>
            <a:picLocks noChangeAspect="1"/>
          </p:cNvPicPr>
          <p:nvPr/>
        </p:nvPicPr>
        <p:blipFill>
          <a:blip r:embed="rId4"/>
          <a:stretch>
            <a:fillRect/>
          </a:stretch>
        </p:blipFill>
        <p:spPr>
          <a:xfrm>
            <a:off x="7503688" y="991107"/>
            <a:ext cx="4050593" cy="5398701"/>
          </a:xfrm>
          <a:prstGeom prst="rect">
            <a:avLst/>
          </a:prstGeom>
        </p:spPr>
      </p:pic>
    </p:spTree>
    <p:extLst>
      <p:ext uri="{BB962C8B-B14F-4D97-AF65-F5344CB8AC3E}">
        <p14:creationId xmlns:p14="http://schemas.microsoft.com/office/powerpoint/2010/main" val="1083715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694B7AD-A3B6-479C-B734-99AE906A79B7}"/>
              </a:ext>
            </a:extLst>
          </p:cNvPr>
          <p:cNvSpPr>
            <a:spLocks noGrp="1"/>
          </p:cNvSpPr>
          <p:nvPr>
            <p:ph type="sldNum" sz="quarter" idx="4294967295"/>
          </p:nvPr>
        </p:nvSpPr>
        <p:spPr>
          <a:xfrm>
            <a:off x="11779250" y="6388100"/>
            <a:ext cx="412750" cy="365125"/>
          </a:xfrm>
        </p:spPr>
        <p:txBody>
          <a:bodyPr/>
          <a:lstStyle/>
          <a:p>
            <a:pPr algn="ctr"/>
            <a:fld id="{B474D2A7-32E0-B840-9DF4-58881E53B73E}" type="slidenum">
              <a:rPr lang="en-US" smtClean="0"/>
              <a:pPr algn="ctr"/>
              <a:t>15</a:t>
            </a:fld>
            <a:endParaRPr lang="en-US"/>
          </a:p>
        </p:txBody>
      </p:sp>
    </p:spTree>
    <p:extLst>
      <p:ext uri="{BB962C8B-B14F-4D97-AF65-F5344CB8AC3E}">
        <p14:creationId xmlns:p14="http://schemas.microsoft.com/office/powerpoint/2010/main" val="2417249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a:extLst>
              <a:ext uri="{FF2B5EF4-FFF2-40B4-BE49-F238E27FC236}">
                <a16:creationId xmlns:a16="http://schemas.microsoft.com/office/drawing/2014/main" id="{8D970B92-C714-9B43-BD86-4852256786CA}"/>
              </a:ext>
            </a:extLst>
          </p:cNvPr>
          <p:cNvSpPr>
            <a:spLocks noGrp="1"/>
          </p:cNvSpPr>
          <p:nvPr>
            <p:ph type="sldNum" sz="quarter" idx="16"/>
          </p:nvPr>
        </p:nvSpPr>
        <p:spPr>
          <a:xfrm>
            <a:off x="11495015" y="6387904"/>
            <a:ext cx="413291" cy="365125"/>
          </a:xfrm>
        </p:spPr>
        <p:txBody>
          <a:bodyPr/>
          <a:lstStyle/>
          <a:p>
            <a:fld id="{B474D2A7-32E0-B840-9DF4-58881E53B73E}" type="slidenum">
              <a:rPr lang="en-US" smtClean="0"/>
              <a:pPr/>
              <a:t>2</a:t>
            </a:fld>
            <a:endParaRPr lang="en-US"/>
          </a:p>
        </p:txBody>
      </p:sp>
      <p:pic>
        <p:nvPicPr>
          <p:cNvPr id="20" name="Graphic 19">
            <a:extLst>
              <a:ext uri="{FF2B5EF4-FFF2-40B4-BE49-F238E27FC236}">
                <a16:creationId xmlns:a16="http://schemas.microsoft.com/office/drawing/2014/main" id="{1CB234B1-BB23-7C45-8D8A-CFC148AE1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sp>
        <p:nvSpPr>
          <p:cNvPr id="14" name="Title 13">
            <a:extLst>
              <a:ext uri="{FF2B5EF4-FFF2-40B4-BE49-F238E27FC236}">
                <a16:creationId xmlns:a16="http://schemas.microsoft.com/office/drawing/2014/main" id="{D184698F-8F92-4224-BAA8-452A52746027}"/>
              </a:ext>
            </a:extLst>
          </p:cNvPr>
          <p:cNvSpPr>
            <a:spLocks noGrp="1"/>
          </p:cNvSpPr>
          <p:nvPr>
            <p:ph type="title"/>
          </p:nvPr>
        </p:nvSpPr>
        <p:spPr/>
        <p:txBody>
          <a:bodyPr/>
          <a:lstStyle/>
          <a:p>
            <a:r>
              <a:rPr lang="en-US" dirty="0"/>
              <a:t>Presentation Overview </a:t>
            </a:r>
          </a:p>
        </p:txBody>
      </p:sp>
      <p:sp>
        <p:nvSpPr>
          <p:cNvPr id="18" name="Text Placeholder 17">
            <a:extLst>
              <a:ext uri="{FF2B5EF4-FFF2-40B4-BE49-F238E27FC236}">
                <a16:creationId xmlns:a16="http://schemas.microsoft.com/office/drawing/2014/main" id="{01BF9029-1F20-44D2-ACD0-BED8C4B7731B}"/>
              </a:ext>
            </a:extLst>
          </p:cNvPr>
          <p:cNvSpPr>
            <a:spLocks noGrp="1"/>
          </p:cNvSpPr>
          <p:nvPr>
            <p:ph type="body" sz="quarter" idx="13"/>
          </p:nvPr>
        </p:nvSpPr>
        <p:spPr>
          <a:xfrm>
            <a:off x="746449" y="1665417"/>
            <a:ext cx="4937927" cy="4348033"/>
          </a:xfrm>
        </p:spPr>
        <p:txBody>
          <a:bodyPr>
            <a:normAutofit/>
          </a:bodyPr>
          <a:lstStyle/>
          <a:p>
            <a:pPr marL="457200" indent="-457200">
              <a:buFont typeface="Arial" panose="020B0604020202020204" pitchFamily="34" charset="0"/>
              <a:buChar char="•"/>
            </a:pPr>
            <a:r>
              <a:rPr lang="en-US" sz="2400" dirty="0"/>
              <a:t>About MARTA’s System</a:t>
            </a:r>
          </a:p>
          <a:p>
            <a:pPr marL="457200" indent="-457200">
              <a:buFont typeface="Arial" panose="020B0604020202020204" pitchFamily="34" charset="0"/>
              <a:buChar char="•"/>
            </a:pPr>
            <a:r>
              <a:rPr lang="en-US" sz="2400" dirty="0"/>
              <a:t>What is service planning?</a:t>
            </a:r>
          </a:p>
          <a:p>
            <a:pPr marL="457200" indent="-457200">
              <a:buFont typeface="Arial" panose="020B0604020202020204" pitchFamily="34" charset="0"/>
              <a:buChar char="•"/>
            </a:pPr>
            <a:r>
              <a:rPr lang="en-US" sz="2400" dirty="0"/>
              <a:t>Transit route design</a:t>
            </a:r>
          </a:p>
          <a:p>
            <a:pPr marL="457200" indent="-457200">
              <a:buFont typeface="Arial" panose="020B0604020202020204" pitchFamily="34" charset="0"/>
              <a:buChar char="•"/>
            </a:pPr>
            <a:r>
              <a:rPr lang="en-US" sz="2400" dirty="0"/>
              <a:t>Other service planning activities</a:t>
            </a:r>
          </a:p>
          <a:p>
            <a:pPr marL="457200" indent="-457200">
              <a:buFont typeface="Arial" panose="020B0604020202020204" pitchFamily="34" charset="0"/>
              <a:buChar char="•"/>
            </a:pPr>
            <a:r>
              <a:rPr lang="en-US" sz="2400" dirty="0"/>
              <a:t>Coordinated disciplines</a:t>
            </a:r>
          </a:p>
          <a:p>
            <a:pPr marL="457200" indent="-457200">
              <a:buFont typeface="Arial" panose="020B0604020202020204" pitchFamily="34" charset="0"/>
              <a:buChar char="•"/>
            </a:pPr>
            <a:r>
              <a:rPr lang="en-US" sz="2400" dirty="0"/>
              <a:t>Bus network redesign</a:t>
            </a:r>
          </a:p>
        </p:txBody>
      </p:sp>
      <p:pic>
        <p:nvPicPr>
          <p:cNvPr id="6" name="Picture 2" descr="Image">
            <a:extLst>
              <a:ext uri="{FF2B5EF4-FFF2-40B4-BE49-F238E27FC236}">
                <a16:creationId xmlns:a16="http://schemas.microsoft.com/office/drawing/2014/main" id="{5987D8AB-C57D-4926-BE37-2FA5A2C49E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90" r="27292"/>
          <a:stretch/>
        </p:blipFill>
        <p:spPr bwMode="auto">
          <a:xfrm>
            <a:off x="7410450" y="901700"/>
            <a:ext cx="4781550" cy="595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976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a:extLst>
              <a:ext uri="{FF2B5EF4-FFF2-40B4-BE49-F238E27FC236}">
                <a16:creationId xmlns:a16="http://schemas.microsoft.com/office/drawing/2014/main" id="{8D970B92-C714-9B43-BD86-4852256786CA}"/>
              </a:ext>
            </a:extLst>
          </p:cNvPr>
          <p:cNvSpPr>
            <a:spLocks noGrp="1"/>
          </p:cNvSpPr>
          <p:nvPr>
            <p:ph type="sldNum" sz="quarter" idx="16"/>
          </p:nvPr>
        </p:nvSpPr>
        <p:spPr>
          <a:xfrm>
            <a:off x="11495015" y="6387904"/>
            <a:ext cx="413291" cy="365125"/>
          </a:xfrm>
        </p:spPr>
        <p:txBody>
          <a:bodyPr/>
          <a:lstStyle/>
          <a:p>
            <a:fld id="{B474D2A7-32E0-B840-9DF4-58881E53B73E}" type="slidenum">
              <a:rPr lang="en-US" smtClean="0"/>
              <a:pPr/>
              <a:t>3</a:t>
            </a:fld>
            <a:endParaRPr lang="en-US"/>
          </a:p>
        </p:txBody>
      </p:sp>
      <p:pic>
        <p:nvPicPr>
          <p:cNvPr id="20" name="Graphic 19">
            <a:extLst>
              <a:ext uri="{FF2B5EF4-FFF2-40B4-BE49-F238E27FC236}">
                <a16:creationId xmlns:a16="http://schemas.microsoft.com/office/drawing/2014/main" id="{1CB234B1-BB23-7C45-8D8A-CFC148AE1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sp>
        <p:nvSpPr>
          <p:cNvPr id="2" name="TextBox 1">
            <a:extLst>
              <a:ext uri="{FF2B5EF4-FFF2-40B4-BE49-F238E27FC236}">
                <a16:creationId xmlns:a16="http://schemas.microsoft.com/office/drawing/2014/main" id="{D02FE1FE-36E4-4BDB-8DE7-3CFFBFF0BA4B}"/>
              </a:ext>
            </a:extLst>
          </p:cNvPr>
          <p:cNvSpPr txBox="1"/>
          <p:nvPr/>
        </p:nvSpPr>
        <p:spPr>
          <a:xfrm>
            <a:off x="748642" y="5377324"/>
            <a:ext cx="2447109" cy="923330"/>
          </a:xfrm>
          <a:prstGeom prst="rect">
            <a:avLst/>
          </a:prstGeom>
          <a:noFill/>
        </p:spPr>
        <p:txBody>
          <a:bodyPr wrap="square" rtlCol="0">
            <a:spAutoFit/>
          </a:bodyPr>
          <a:lstStyle/>
          <a:p>
            <a:pPr algn="ctr"/>
            <a:r>
              <a:rPr lang="en-US" b="1" dirty="0"/>
              <a:t>Heavy Rail</a:t>
            </a:r>
          </a:p>
          <a:p>
            <a:pPr algn="ctr"/>
            <a:r>
              <a:rPr lang="en-US" dirty="0"/>
              <a:t>4 lines</a:t>
            </a:r>
          </a:p>
          <a:p>
            <a:pPr algn="ctr"/>
            <a:r>
              <a:rPr lang="en-US" dirty="0"/>
              <a:t>38 stations</a:t>
            </a:r>
          </a:p>
        </p:txBody>
      </p:sp>
      <p:sp>
        <p:nvSpPr>
          <p:cNvPr id="7" name="TextBox 6">
            <a:extLst>
              <a:ext uri="{FF2B5EF4-FFF2-40B4-BE49-F238E27FC236}">
                <a16:creationId xmlns:a16="http://schemas.microsoft.com/office/drawing/2014/main" id="{7F4E6D74-B75E-4BD3-893B-601C8D2499D9}"/>
              </a:ext>
            </a:extLst>
          </p:cNvPr>
          <p:cNvSpPr txBox="1"/>
          <p:nvPr/>
        </p:nvSpPr>
        <p:spPr>
          <a:xfrm>
            <a:off x="3552801" y="5377324"/>
            <a:ext cx="2447109" cy="923330"/>
          </a:xfrm>
          <a:prstGeom prst="rect">
            <a:avLst/>
          </a:prstGeom>
          <a:noFill/>
        </p:spPr>
        <p:txBody>
          <a:bodyPr wrap="square" rtlCol="0">
            <a:spAutoFit/>
          </a:bodyPr>
          <a:lstStyle/>
          <a:p>
            <a:pPr algn="ctr"/>
            <a:r>
              <a:rPr lang="en-US" b="1" dirty="0"/>
              <a:t>Bus</a:t>
            </a:r>
          </a:p>
          <a:p>
            <a:pPr algn="ctr"/>
            <a:r>
              <a:rPr lang="en-US" dirty="0"/>
              <a:t>113 routes</a:t>
            </a:r>
          </a:p>
          <a:p>
            <a:pPr algn="ctr"/>
            <a:r>
              <a:rPr lang="en-US" dirty="0"/>
              <a:t>9,000 stops</a:t>
            </a:r>
          </a:p>
        </p:txBody>
      </p:sp>
      <p:sp>
        <p:nvSpPr>
          <p:cNvPr id="9" name="TextBox 8">
            <a:extLst>
              <a:ext uri="{FF2B5EF4-FFF2-40B4-BE49-F238E27FC236}">
                <a16:creationId xmlns:a16="http://schemas.microsoft.com/office/drawing/2014/main" id="{0B7B0DF8-41C5-4D05-ADB3-D88BE072A293}"/>
              </a:ext>
            </a:extLst>
          </p:cNvPr>
          <p:cNvSpPr txBox="1"/>
          <p:nvPr/>
        </p:nvSpPr>
        <p:spPr>
          <a:xfrm>
            <a:off x="6356960" y="5377324"/>
            <a:ext cx="2447109" cy="923330"/>
          </a:xfrm>
          <a:prstGeom prst="rect">
            <a:avLst/>
          </a:prstGeom>
          <a:noFill/>
        </p:spPr>
        <p:txBody>
          <a:bodyPr wrap="square" rtlCol="0">
            <a:spAutoFit/>
          </a:bodyPr>
          <a:lstStyle/>
          <a:p>
            <a:pPr algn="ctr"/>
            <a:r>
              <a:rPr lang="en-US" b="1" dirty="0"/>
              <a:t>Streetcar</a:t>
            </a:r>
          </a:p>
          <a:p>
            <a:pPr algn="ctr"/>
            <a:r>
              <a:rPr lang="en-US" dirty="0"/>
              <a:t>1 line</a:t>
            </a:r>
          </a:p>
          <a:p>
            <a:pPr algn="ctr"/>
            <a:r>
              <a:rPr lang="en-US" dirty="0"/>
              <a:t>12 stops</a:t>
            </a:r>
          </a:p>
        </p:txBody>
      </p:sp>
      <p:sp>
        <p:nvSpPr>
          <p:cNvPr id="10" name="TextBox 9">
            <a:extLst>
              <a:ext uri="{FF2B5EF4-FFF2-40B4-BE49-F238E27FC236}">
                <a16:creationId xmlns:a16="http://schemas.microsoft.com/office/drawing/2014/main" id="{9E474B70-A3C0-44EE-9062-C56F1759A00F}"/>
              </a:ext>
            </a:extLst>
          </p:cNvPr>
          <p:cNvSpPr txBox="1"/>
          <p:nvPr/>
        </p:nvSpPr>
        <p:spPr>
          <a:xfrm>
            <a:off x="9161119" y="5377324"/>
            <a:ext cx="2447109" cy="923330"/>
          </a:xfrm>
          <a:prstGeom prst="rect">
            <a:avLst/>
          </a:prstGeom>
          <a:noFill/>
        </p:spPr>
        <p:txBody>
          <a:bodyPr wrap="square" rtlCol="0">
            <a:spAutoFit/>
          </a:bodyPr>
          <a:lstStyle/>
          <a:p>
            <a:pPr algn="ctr"/>
            <a:r>
              <a:rPr lang="en-US" b="1" dirty="0"/>
              <a:t>Mobility</a:t>
            </a:r>
          </a:p>
          <a:p>
            <a:pPr algn="ctr"/>
            <a:r>
              <a:rPr lang="en-US" dirty="0"/>
              <a:t>¾ buffer around all fixed routes</a:t>
            </a:r>
            <a:endParaRPr lang="en-US" dirty="0">
              <a:highlight>
                <a:srgbClr val="FFFF00"/>
              </a:highlight>
            </a:endParaRPr>
          </a:p>
        </p:txBody>
      </p:sp>
      <p:grpSp>
        <p:nvGrpSpPr>
          <p:cNvPr id="6" name="Group 5">
            <a:extLst>
              <a:ext uri="{FF2B5EF4-FFF2-40B4-BE49-F238E27FC236}">
                <a16:creationId xmlns:a16="http://schemas.microsoft.com/office/drawing/2014/main" id="{60001F38-8353-4383-8993-B2D3E9BC2B84}"/>
              </a:ext>
            </a:extLst>
          </p:cNvPr>
          <p:cNvGrpSpPr/>
          <p:nvPr/>
        </p:nvGrpSpPr>
        <p:grpSpPr>
          <a:xfrm>
            <a:off x="2516426" y="2873828"/>
            <a:ext cx="1698171" cy="1698171"/>
            <a:chOff x="-883920" y="988643"/>
            <a:chExt cx="1698171" cy="1698171"/>
          </a:xfrm>
        </p:grpSpPr>
        <p:sp>
          <p:nvSpPr>
            <p:cNvPr id="3" name="Oval 2">
              <a:extLst>
                <a:ext uri="{FF2B5EF4-FFF2-40B4-BE49-F238E27FC236}">
                  <a16:creationId xmlns:a16="http://schemas.microsoft.com/office/drawing/2014/main" id="{50803F50-3DE9-4168-9156-91252D391E1A}"/>
                </a:ext>
              </a:extLst>
            </p:cNvPr>
            <p:cNvSpPr/>
            <p:nvPr/>
          </p:nvSpPr>
          <p:spPr>
            <a:xfrm>
              <a:off x="-883920" y="988643"/>
              <a:ext cx="1698171" cy="1698171"/>
            </a:xfrm>
            <a:prstGeom prst="ellipse">
              <a:avLst/>
            </a:prstGeom>
            <a:noFill/>
            <a:ln w="28575">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Repeat outline">
              <a:extLst>
                <a:ext uri="{FF2B5EF4-FFF2-40B4-BE49-F238E27FC236}">
                  <a16:creationId xmlns:a16="http://schemas.microsoft.com/office/drawing/2014/main" id="{9A75831A-224F-41B2-91A8-0776F02102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92034" y="1443668"/>
              <a:ext cx="914400" cy="914400"/>
            </a:xfrm>
            <a:prstGeom prst="rect">
              <a:avLst/>
            </a:prstGeom>
          </p:spPr>
        </p:pic>
      </p:grpSp>
      <p:grpSp>
        <p:nvGrpSpPr>
          <p:cNvPr id="21" name="Group 20">
            <a:extLst>
              <a:ext uri="{FF2B5EF4-FFF2-40B4-BE49-F238E27FC236}">
                <a16:creationId xmlns:a16="http://schemas.microsoft.com/office/drawing/2014/main" id="{2037DCA5-4CE1-4C2F-847C-190987142291}"/>
              </a:ext>
            </a:extLst>
          </p:cNvPr>
          <p:cNvGrpSpPr/>
          <p:nvPr/>
        </p:nvGrpSpPr>
        <p:grpSpPr>
          <a:xfrm>
            <a:off x="5335584" y="2873827"/>
            <a:ext cx="1698171" cy="1698171"/>
            <a:chOff x="-883920" y="988643"/>
            <a:chExt cx="1698171" cy="1698171"/>
          </a:xfrm>
        </p:grpSpPr>
        <p:sp>
          <p:nvSpPr>
            <p:cNvPr id="22" name="Oval 21">
              <a:extLst>
                <a:ext uri="{FF2B5EF4-FFF2-40B4-BE49-F238E27FC236}">
                  <a16:creationId xmlns:a16="http://schemas.microsoft.com/office/drawing/2014/main" id="{ADCBF3EC-8872-4F12-BFCF-7CB2BEA90D42}"/>
                </a:ext>
              </a:extLst>
            </p:cNvPr>
            <p:cNvSpPr/>
            <p:nvPr/>
          </p:nvSpPr>
          <p:spPr>
            <a:xfrm>
              <a:off x="-883920" y="988643"/>
              <a:ext cx="1698171" cy="1698171"/>
            </a:xfrm>
            <a:prstGeom prst="ellipse">
              <a:avLst/>
            </a:prstGeom>
            <a:noFill/>
            <a:ln w="28575">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Repeat outline">
              <a:extLst>
                <a:ext uri="{FF2B5EF4-FFF2-40B4-BE49-F238E27FC236}">
                  <a16:creationId xmlns:a16="http://schemas.microsoft.com/office/drawing/2014/main" id="{AEF1139A-839D-4EF3-825E-4AC37C1170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92034" y="1443668"/>
              <a:ext cx="914400" cy="914400"/>
            </a:xfrm>
            <a:prstGeom prst="rect">
              <a:avLst/>
            </a:prstGeom>
          </p:spPr>
        </p:pic>
      </p:grpSp>
      <p:grpSp>
        <p:nvGrpSpPr>
          <p:cNvPr id="24" name="Group 23">
            <a:extLst>
              <a:ext uri="{FF2B5EF4-FFF2-40B4-BE49-F238E27FC236}">
                <a16:creationId xmlns:a16="http://schemas.microsoft.com/office/drawing/2014/main" id="{A5BD40C3-81D3-43B8-BAE0-9096793EA799}"/>
              </a:ext>
            </a:extLst>
          </p:cNvPr>
          <p:cNvGrpSpPr/>
          <p:nvPr/>
        </p:nvGrpSpPr>
        <p:grpSpPr>
          <a:xfrm>
            <a:off x="8137324" y="2873826"/>
            <a:ext cx="1698171" cy="1698171"/>
            <a:chOff x="-883920" y="988643"/>
            <a:chExt cx="1698171" cy="1698171"/>
          </a:xfrm>
        </p:grpSpPr>
        <p:sp>
          <p:nvSpPr>
            <p:cNvPr id="25" name="Oval 24">
              <a:extLst>
                <a:ext uri="{FF2B5EF4-FFF2-40B4-BE49-F238E27FC236}">
                  <a16:creationId xmlns:a16="http://schemas.microsoft.com/office/drawing/2014/main" id="{6C72718B-9271-4621-BC73-C7F1C0F09880}"/>
                </a:ext>
              </a:extLst>
            </p:cNvPr>
            <p:cNvSpPr/>
            <p:nvPr/>
          </p:nvSpPr>
          <p:spPr>
            <a:xfrm>
              <a:off x="-883920" y="988643"/>
              <a:ext cx="1698171" cy="1698171"/>
            </a:xfrm>
            <a:prstGeom prst="ellipse">
              <a:avLst/>
            </a:prstGeom>
            <a:noFill/>
            <a:ln w="28575">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Repeat outline">
              <a:extLst>
                <a:ext uri="{FF2B5EF4-FFF2-40B4-BE49-F238E27FC236}">
                  <a16:creationId xmlns:a16="http://schemas.microsoft.com/office/drawing/2014/main" id="{16F4B5BC-2E91-4C98-8CA9-1B760BF06B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92034" y="1443668"/>
              <a:ext cx="914400" cy="914400"/>
            </a:xfrm>
            <a:prstGeom prst="rect">
              <a:avLst/>
            </a:prstGeom>
          </p:spPr>
        </p:pic>
      </p:grpSp>
      <p:pic>
        <p:nvPicPr>
          <p:cNvPr id="1026" name="Picture 2" descr="Image">
            <a:extLst>
              <a:ext uri="{FF2B5EF4-FFF2-40B4-BE49-F238E27FC236}">
                <a16:creationId xmlns:a16="http://schemas.microsoft.com/office/drawing/2014/main" id="{7BA5C258-75D1-4B75-AE3A-B7F07C4FA8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938" y="2699657"/>
            <a:ext cx="2046515" cy="2046515"/>
          </a:xfrm>
          <a:prstGeom prst="ellipse">
            <a:avLst/>
          </a:prstGeom>
          <a:ln w="28575" cap="rnd">
            <a:solidFill>
              <a:schemeClr val="bg1"/>
            </a:solidFill>
          </a:ln>
          <a:effectLst/>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4600A9B8-B22C-45C3-A9C2-FB49760947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1415" y="2762795"/>
            <a:ext cx="2046515" cy="2046515"/>
          </a:xfrm>
          <a:prstGeom prst="ellipse">
            <a:avLst/>
          </a:prstGeom>
          <a:ln w="28575" cap="rnd">
            <a:solidFill>
              <a:schemeClr val="bg1"/>
            </a:solidFill>
          </a:ln>
          <a:effectLst/>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7C755770-8F95-4A5A-9A39-F6802C44FE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4784" y="2699658"/>
            <a:ext cx="2011459" cy="2046515"/>
          </a:xfrm>
          <a:prstGeom prst="ellipse">
            <a:avLst/>
          </a:prstGeom>
          <a:ln w="28575" cap="rnd">
            <a:solidFill>
              <a:schemeClr val="bg1"/>
            </a:solidFill>
          </a:ln>
          <a:effectLst/>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DC7FFB5D-FE44-4B0C-9136-74366C0C61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3097" y="2699658"/>
            <a:ext cx="2046515" cy="2046515"/>
          </a:xfrm>
          <a:prstGeom prst="ellipse">
            <a:avLst/>
          </a:prstGeom>
          <a:ln w="28575" cap="rnd">
            <a:solidFill>
              <a:schemeClr val="bg1"/>
            </a:solidFill>
          </a:ln>
          <a:effectLst/>
          <a:extLst>
            <a:ext uri="{909E8E84-426E-40DD-AFC4-6F175D3DCCD1}">
              <a14:hiddenFill xmlns:a14="http://schemas.microsoft.com/office/drawing/2010/main">
                <a:solidFill>
                  <a:srgbClr val="FFFFFF"/>
                </a:solidFill>
              </a14:hiddenFill>
            </a:ext>
          </a:extLst>
        </p:spPr>
      </p:pic>
      <p:sp>
        <p:nvSpPr>
          <p:cNvPr id="30" name="Title 13">
            <a:extLst>
              <a:ext uri="{FF2B5EF4-FFF2-40B4-BE49-F238E27FC236}">
                <a16:creationId xmlns:a16="http://schemas.microsoft.com/office/drawing/2014/main" id="{2EE46D6F-0A1E-4B44-A1D5-877F8D5961A8}"/>
              </a:ext>
            </a:extLst>
          </p:cNvPr>
          <p:cNvSpPr>
            <a:spLocks noGrp="1"/>
          </p:cNvSpPr>
          <p:nvPr>
            <p:ph type="title"/>
          </p:nvPr>
        </p:nvSpPr>
        <p:spPr>
          <a:xfrm>
            <a:off x="1309816" y="470253"/>
            <a:ext cx="9029938" cy="612499"/>
          </a:xfrm>
        </p:spPr>
        <p:txBody>
          <a:bodyPr>
            <a:normAutofit/>
          </a:bodyPr>
          <a:lstStyle/>
          <a:p>
            <a:r>
              <a:rPr lang="en-US" dirty="0"/>
              <a:t>About MARTA</a:t>
            </a:r>
          </a:p>
        </p:txBody>
      </p:sp>
      <p:sp>
        <p:nvSpPr>
          <p:cNvPr id="31" name="TextBox 30">
            <a:extLst>
              <a:ext uri="{FF2B5EF4-FFF2-40B4-BE49-F238E27FC236}">
                <a16:creationId xmlns:a16="http://schemas.microsoft.com/office/drawing/2014/main" id="{039B5000-4123-430E-BC2A-77A657DBB767}"/>
              </a:ext>
            </a:extLst>
          </p:cNvPr>
          <p:cNvSpPr txBox="1"/>
          <p:nvPr/>
        </p:nvSpPr>
        <p:spPr>
          <a:xfrm>
            <a:off x="1309816" y="1065334"/>
            <a:ext cx="9196252" cy="461665"/>
          </a:xfrm>
          <a:prstGeom prst="rect">
            <a:avLst/>
          </a:prstGeom>
          <a:noFill/>
        </p:spPr>
        <p:txBody>
          <a:bodyPr wrap="square" rtlCol="0">
            <a:spAutoFit/>
          </a:bodyPr>
          <a:lstStyle/>
          <a:p>
            <a:r>
              <a:rPr lang="en-US" sz="2400" dirty="0"/>
              <a:t>MARTA operates four integrated modes of transportation.</a:t>
            </a:r>
          </a:p>
        </p:txBody>
      </p:sp>
    </p:spTree>
    <p:extLst>
      <p:ext uri="{BB962C8B-B14F-4D97-AF65-F5344CB8AC3E}">
        <p14:creationId xmlns:p14="http://schemas.microsoft.com/office/powerpoint/2010/main" val="291503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a:extLst>
              <a:ext uri="{FF2B5EF4-FFF2-40B4-BE49-F238E27FC236}">
                <a16:creationId xmlns:a16="http://schemas.microsoft.com/office/drawing/2014/main" id="{8D970B92-C714-9B43-BD86-4852256786CA}"/>
              </a:ext>
            </a:extLst>
          </p:cNvPr>
          <p:cNvSpPr>
            <a:spLocks noGrp="1"/>
          </p:cNvSpPr>
          <p:nvPr>
            <p:ph type="sldNum" sz="quarter" idx="16"/>
          </p:nvPr>
        </p:nvSpPr>
        <p:spPr>
          <a:xfrm>
            <a:off x="11495015" y="6387904"/>
            <a:ext cx="413291" cy="365125"/>
          </a:xfrm>
        </p:spPr>
        <p:txBody>
          <a:bodyPr/>
          <a:lstStyle/>
          <a:p>
            <a:fld id="{B474D2A7-32E0-B840-9DF4-58881E53B73E}" type="slidenum">
              <a:rPr lang="en-US" smtClean="0"/>
              <a:pPr/>
              <a:t>4</a:t>
            </a:fld>
            <a:endParaRPr lang="en-US"/>
          </a:p>
        </p:txBody>
      </p:sp>
      <p:pic>
        <p:nvPicPr>
          <p:cNvPr id="20" name="Graphic 19">
            <a:extLst>
              <a:ext uri="{FF2B5EF4-FFF2-40B4-BE49-F238E27FC236}">
                <a16:creationId xmlns:a16="http://schemas.microsoft.com/office/drawing/2014/main" id="{1CB234B1-BB23-7C45-8D8A-CFC148AE1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sp>
        <p:nvSpPr>
          <p:cNvPr id="27" name="Title 13">
            <a:extLst>
              <a:ext uri="{FF2B5EF4-FFF2-40B4-BE49-F238E27FC236}">
                <a16:creationId xmlns:a16="http://schemas.microsoft.com/office/drawing/2014/main" id="{D544A60F-4B82-4B7C-9820-4A90D66AE345}"/>
              </a:ext>
            </a:extLst>
          </p:cNvPr>
          <p:cNvSpPr>
            <a:spLocks noGrp="1"/>
          </p:cNvSpPr>
          <p:nvPr>
            <p:ph type="title"/>
          </p:nvPr>
        </p:nvSpPr>
        <p:spPr>
          <a:xfrm>
            <a:off x="1309816" y="470253"/>
            <a:ext cx="9029938" cy="612499"/>
          </a:xfrm>
        </p:spPr>
        <p:txBody>
          <a:bodyPr>
            <a:normAutofit/>
          </a:bodyPr>
          <a:lstStyle/>
          <a:p>
            <a:r>
              <a:rPr lang="en-US" dirty="0"/>
              <a:t>What Is Service Planning?</a:t>
            </a:r>
          </a:p>
        </p:txBody>
      </p:sp>
      <p:sp>
        <p:nvSpPr>
          <p:cNvPr id="28" name="TextBox 27">
            <a:extLst>
              <a:ext uri="{FF2B5EF4-FFF2-40B4-BE49-F238E27FC236}">
                <a16:creationId xmlns:a16="http://schemas.microsoft.com/office/drawing/2014/main" id="{4707195A-CF98-4C1E-AF20-B307422CC531}"/>
              </a:ext>
            </a:extLst>
          </p:cNvPr>
          <p:cNvSpPr txBox="1"/>
          <p:nvPr/>
        </p:nvSpPr>
        <p:spPr>
          <a:xfrm>
            <a:off x="1309816" y="1065334"/>
            <a:ext cx="10211056" cy="830997"/>
          </a:xfrm>
          <a:prstGeom prst="rect">
            <a:avLst/>
          </a:prstGeom>
          <a:noFill/>
        </p:spPr>
        <p:txBody>
          <a:bodyPr wrap="square" rtlCol="0">
            <a:spAutoFit/>
          </a:bodyPr>
          <a:lstStyle/>
          <a:p>
            <a:r>
              <a:rPr lang="en-US" sz="2400" dirty="0"/>
              <a:t>Service Planning is adapting transit service to better suit the changing needs of customers within MARTA’s resource availability </a:t>
            </a:r>
          </a:p>
        </p:txBody>
      </p:sp>
      <p:grpSp>
        <p:nvGrpSpPr>
          <p:cNvPr id="7" name="Group 6">
            <a:extLst>
              <a:ext uri="{FF2B5EF4-FFF2-40B4-BE49-F238E27FC236}">
                <a16:creationId xmlns:a16="http://schemas.microsoft.com/office/drawing/2014/main" id="{472E861C-8F4B-4991-B969-BEBE7546D6DA}"/>
              </a:ext>
            </a:extLst>
          </p:cNvPr>
          <p:cNvGrpSpPr/>
          <p:nvPr/>
        </p:nvGrpSpPr>
        <p:grpSpPr>
          <a:xfrm>
            <a:off x="192107" y="2303220"/>
            <a:ext cx="12026971" cy="3182418"/>
            <a:chOff x="634283" y="3542260"/>
            <a:chExt cx="11090638" cy="2934658"/>
          </a:xfrm>
        </p:grpSpPr>
        <p:grpSp>
          <p:nvGrpSpPr>
            <p:cNvPr id="8" name="Group 7">
              <a:extLst>
                <a:ext uri="{FF2B5EF4-FFF2-40B4-BE49-F238E27FC236}">
                  <a16:creationId xmlns:a16="http://schemas.microsoft.com/office/drawing/2014/main" id="{652C3736-DDC7-4385-9293-97C9B5C0EC6D}"/>
                </a:ext>
              </a:extLst>
            </p:cNvPr>
            <p:cNvGrpSpPr/>
            <p:nvPr/>
          </p:nvGrpSpPr>
          <p:grpSpPr>
            <a:xfrm>
              <a:off x="634283" y="3542260"/>
              <a:ext cx="11090638" cy="2744223"/>
              <a:chOff x="219075" y="2400300"/>
              <a:chExt cx="14859000" cy="3676650"/>
            </a:xfrm>
          </p:grpSpPr>
          <p:pic>
            <p:nvPicPr>
              <p:cNvPr id="12" name="Picture 11">
                <a:extLst>
                  <a:ext uri="{FF2B5EF4-FFF2-40B4-BE49-F238E27FC236}">
                    <a16:creationId xmlns:a16="http://schemas.microsoft.com/office/drawing/2014/main" id="{E659CA04-16CE-4C7E-AF68-B0C8060666FC}"/>
                  </a:ext>
                </a:extLst>
              </p:cNvPr>
              <p:cNvPicPr>
                <a:picLocks noChangeAspect="1"/>
              </p:cNvPicPr>
              <p:nvPr/>
            </p:nvPicPr>
            <p:blipFill>
              <a:blip r:embed="rId4"/>
              <a:stretch>
                <a:fillRect/>
              </a:stretch>
            </p:blipFill>
            <p:spPr>
              <a:xfrm>
                <a:off x="219075" y="2400300"/>
                <a:ext cx="7562850" cy="3676650"/>
              </a:xfrm>
              <a:prstGeom prst="rect">
                <a:avLst/>
              </a:prstGeom>
            </p:spPr>
          </p:pic>
          <p:pic>
            <p:nvPicPr>
              <p:cNvPr id="13" name="Picture 12">
                <a:extLst>
                  <a:ext uri="{FF2B5EF4-FFF2-40B4-BE49-F238E27FC236}">
                    <a16:creationId xmlns:a16="http://schemas.microsoft.com/office/drawing/2014/main" id="{A2B21527-37CC-48D1-A755-AB0124BF6D0F}"/>
                  </a:ext>
                </a:extLst>
              </p:cNvPr>
              <p:cNvPicPr>
                <a:picLocks noChangeAspect="1"/>
              </p:cNvPicPr>
              <p:nvPr/>
            </p:nvPicPr>
            <p:blipFill>
              <a:blip r:embed="rId5"/>
              <a:stretch>
                <a:fillRect/>
              </a:stretch>
            </p:blipFill>
            <p:spPr>
              <a:xfrm>
                <a:off x="7458075" y="2571750"/>
                <a:ext cx="7620000" cy="3486150"/>
              </a:xfrm>
              <a:prstGeom prst="rect">
                <a:avLst/>
              </a:prstGeom>
            </p:spPr>
          </p:pic>
          <p:pic>
            <p:nvPicPr>
              <p:cNvPr id="14" name="Picture 13">
                <a:extLst>
                  <a:ext uri="{FF2B5EF4-FFF2-40B4-BE49-F238E27FC236}">
                    <a16:creationId xmlns:a16="http://schemas.microsoft.com/office/drawing/2014/main" id="{D9F8989C-CB0B-4695-BC2A-48B77E307F5F}"/>
                  </a:ext>
                </a:extLst>
              </p:cNvPr>
              <p:cNvPicPr>
                <a:picLocks noChangeAspect="1"/>
              </p:cNvPicPr>
              <p:nvPr/>
            </p:nvPicPr>
            <p:blipFill rotWithShape="1">
              <a:blip r:embed="rId4"/>
              <a:srcRect l="67884" t="40762" r="19144" b="45508"/>
              <a:stretch/>
            </p:blipFill>
            <p:spPr>
              <a:xfrm>
                <a:off x="7086600" y="3900487"/>
                <a:ext cx="981076" cy="504825"/>
              </a:xfrm>
              <a:prstGeom prst="rect">
                <a:avLst/>
              </a:prstGeom>
            </p:spPr>
          </p:pic>
        </p:grpSp>
        <p:sp>
          <p:nvSpPr>
            <p:cNvPr id="9" name="Rectangle 8">
              <a:extLst>
                <a:ext uri="{FF2B5EF4-FFF2-40B4-BE49-F238E27FC236}">
                  <a16:creationId xmlns:a16="http://schemas.microsoft.com/office/drawing/2014/main" id="{245638AE-2B73-432F-A3D7-BAF515FC8EE5}"/>
                </a:ext>
              </a:extLst>
            </p:cNvPr>
            <p:cNvSpPr/>
            <p:nvPr/>
          </p:nvSpPr>
          <p:spPr>
            <a:xfrm>
              <a:off x="905691" y="5529943"/>
              <a:ext cx="404125" cy="742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450DAC-364D-406A-ABE8-C02C46C1723E}"/>
                </a:ext>
              </a:extLst>
            </p:cNvPr>
            <p:cNvSpPr/>
            <p:nvPr/>
          </p:nvSpPr>
          <p:spPr>
            <a:xfrm>
              <a:off x="1058091" y="6111793"/>
              <a:ext cx="1014984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12547A-BDCB-4467-8B22-8F7F0DF8ACA4}"/>
                </a:ext>
              </a:extLst>
            </p:cNvPr>
            <p:cNvSpPr/>
            <p:nvPr/>
          </p:nvSpPr>
          <p:spPr>
            <a:xfrm>
              <a:off x="11081072" y="5906841"/>
              <a:ext cx="404125" cy="481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0843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a:extLst>
              <a:ext uri="{FF2B5EF4-FFF2-40B4-BE49-F238E27FC236}">
                <a16:creationId xmlns:a16="http://schemas.microsoft.com/office/drawing/2014/main" id="{8D970B92-C714-9B43-BD86-4852256786CA}"/>
              </a:ext>
            </a:extLst>
          </p:cNvPr>
          <p:cNvSpPr>
            <a:spLocks noGrp="1"/>
          </p:cNvSpPr>
          <p:nvPr>
            <p:ph type="sldNum" sz="quarter" idx="16"/>
          </p:nvPr>
        </p:nvSpPr>
        <p:spPr>
          <a:xfrm>
            <a:off x="11495015" y="6387904"/>
            <a:ext cx="413291" cy="365125"/>
          </a:xfrm>
        </p:spPr>
        <p:txBody>
          <a:bodyPr/>
          <a:lstStyle/>
          <a:p>
            <a:fld id="{B474D2A7-32E0-B840-9DF4-58881E53B73E}" type="slidenum">
              <a:rPr lang="en-US" smtClean="0"/>
              <a:pPr/>
              <a:t>5</a:t>
            </a:fld>
            <a:endParaRPr lang="en-US"/>
          </a:p>
        </p:txBody>
      </p:sp>
      <p:pic>
        <p:nvPicPr>
          <p:cNvPr id="20" name="Graphic 19">
            <a:extLst>
              <a:ext uri="{FF2B5EF4-FFF2-40B4-BE49-F238E27FC236}">
                <a16:creationId xmlns:a16="http://schemas.microsoft.com/office/drawing/2014/main" id="{1CB234B1-BB23-7C45-8D8A-CFC148AE1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sp>
        <p:nvSpPr>
          <p:cNvPr id="6" name="TextBox 5">
            <a:extLst>
              <a:ext uri="{FF2B5EF4-FFF2-40B4-BE49-F238E27FC236}">
                <a16:creationId xmlns:a16="http://schemas.microsoft.com/office/drawing/2014/main" id="{7E5F739D-2730-4596-839E-C396841162D7}"/>
              </a:ext>
            </a:extLst>
          </p:cNvPr>
          <p:cNvSpPr txBox="1"/>
          <p:nvPr/>
        </p:nvSpPr>
        <p:spPr>
          <a:xfrm>
            <a:off x="2341984" y="1288501"/>
            <a:ext cx="4153988" cy="4794389"/>
          </a:xfrm>
          <a:prstGeom prst="rect">
            <a:avLst/>
          </a:prstGeom>
          <a:noFill/>
        </p:spPr>
        <p:txBody>
          <a:bodyPr wrap="square">
            <a:spAutoFit/>
          </a:bodyPr>
          <a:lstStyle/>
          <a:p>
            <a:pPr marL="114300" defTabSz="914400" eaLnBrk="1" hangingPunct="1">
              <a:lnSpc>
                <a:spcPct val="200000"/>
              </a:lnSpc>
              <a:spcAft>
                <a:spcPts val="600"/>
              </a:spcAft>
            </a:pPr>
            <a:r>
              <a:rPr lang="en-US" sz="2400" dirty="0">
                <a:ea typeface="+mn-ea"/>
              </a:rPr>
              <a:t>Service Standards</a:t>
            </a:r>
          </a:p>
          <a:p>
            <a:pPr marL="114300" defTabSz="914400" eaLnBrk="1" hangingPunct="1">
              <a:lnSpc>
                <a:spcPct val="200000"/>
              </a:lnSpc>
              <a:spcAft>
                <a:spcPts val="600"/>
              </a:spcAft>
            </a:pPr>
            <a:r>
              <a:rPr lang="en-US" sz="2400" dirty="0"/>
              <a:t>Design Guidelines</a:t>
            </a:r>
            <a:endParaRPr lang="en-US" sz="2400" dirty="0">
              <a:ea typeface="+mn-ea"/>
            </a:endParaRPr>
          </a:p>
          <a:p>
            <a:pPr marL="114300" defTabSz="914400" eaLnBrk="1" hangingPunct="1">
              <a:lnSpc>
                <a:spcPct val="200000"/>
              </a:lnSpc>
              <a:spcAft>
                <a:spcPts val="600"/>
              </a:spcAft>
            </a:pPr>
            <a:r>
              <a:rPr lang="en-US" sz="2400" dirty="0">
                <a:ea typeface="+mn-ea"/>
              </a:rPr>
              <a:t>Refer to Existing Plans</a:t>
            </a:r>
            <a:endParaRPr lang="en-US" sz="2400" dirty="0"/>
          </a:p>
          <a:p>
            <a:pPr marL="114300" defTabSz="914400" eaLnBrk="1" hangingPunct="1">
              <a:lnSpc>
                <a:spcPct val="200000"/>
              </a:lnSpc>
              <a:spcAft>
                <a:spcPts val="600"/>
              </a:spcAft>
            </a:pPr>
            <a:r>
              <a:rPr lang="en-US" sz="2400" dirty="0"/>
              <a:t>Data Analysis</a:t>
            </a:r>
          </a:p>
          <a:p>
            <a:pPr marL="114300" defTabSz="914400" eaLnBrk="1" hangingPunct="1">
              <a:lnSpc>
                <a:spcPct val="200000"/>
              </a:lnSpc>
              <a:spcAft>
                <a:spcPts val="600"/>
              </a:spcAft>
            </a:pPr>
            <a:r>
              <a:rPr lang="en-US" sz="2400" dirty="0"/>
              <a:t>Field Observations</a:t>
            </a:r>
          </a:p>
          <a:p>
            <a:pPr marL="114300" defTabSz="914400" eaLnBrk="1" hangingPunct="1">
              <a:lnSpc>
                <a:spcPct val="200000"/>
              </a:lnSpc>
              <a:spcAft>
                <a:spcPts val="600"/>
              </a:spcAft>
            </a:pPr>
            <a:r>
              <a:rPr lang="en-US" sz="2400" dirty="0">
                <a:ea typeface="+mn-ea"/>
              </a:rPr>
              <a:t>Listening</a:t>
            </a:r>
          </a:p>
        </p:txBody>
      </p:sp>
      <p:pic>
        <p:nvPicPr>
          <p:cNvPr id="4" name="Graphic 3" descr="Speedometer Low with solid fill">
            <a:extLst>
              <a:ext uri="{FF2B5EF4-FFF2-40B4-BE49-F238E27FC236}">
                <a16:creationId xmlns:a16="http://schemas.microsoft.com/office/drawing/2014/main" id="{2E66A522-336E-47F4-9B5F-9FC3F98CB4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7506" y="1439383"/>
            <a:ext cx="628175" cy="628175"/>
          </a:xfrm>
          <a:prstGeom prst="rect">
            <a:avLst/>
          </a:prstGeom>
        </p:spPr>
      </p:pic>
      <p:pic>
        <p:nvPicPr>
          <p:cNvPr id="7" name="Graphic 6" descr="Map compass with solid fill">
            <a:extLst>
              <a:ext uri="{FF2B5EF4-FFF2-40B4-BE49-F238E27FC236}">
                <a16:creationId xmlns:a16="http://schemas.microsoft.com/office/drawing/2014/main" id="{9BBC19B3-AF75-4011-B399-459208C935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3566" y="2240815"/>
            <a:ext cx="700216" cy="700216"/>
          </a:xfrm>
          <a:prstGeom prst="rect">
            <a:avLst/>
          </a:prstGeom>
        </p:spPr>
      </p:pic>
      <p:pic>
        <p:nvPicPr>
          <p:cNvPr id="9" name="Graphic 8" descr="Storytelling with solid fill">
            <a:extLst>
              <a:ext uri="{FF2B5EF4-FFF2-40B4-BE49-F238E27FC236}">
                <a16:creationId xmlns:a16="http://schemas.microsoft.com/office/drawing/2014/main" id="{8BE0D0A1-39EC-470E-ADFC-57C52C6052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65607" y="3091078"/>
            <a:ext cx="599600" cy="599600"/>
          </a:xfrm>
          <a:prstGeom prst="rect">
            <a:avLst/>
          </a:prstGeom>
        </p:spPr>
      </p:pic>
      <p:pic>
        <p:nvPicPr>
          <p:cNvPr id="11" name="Graphic 10" descr="Statistics with solid fill">
            <a:extLst>
              <a:ext uri="{FF2B5EF4-FFF2-40B4-BE49-F238E27FC236}">
                <a16:creationId xmlns:a16="http://schemas.microsoft.com/office/drawing/2014/main" id="{3D70C97B-A5FC-4BF4-B222-31B6FB5865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93566" y="3921084"/>
            <a:ext cx="700216" cy="700216"/>
          </a:xfrm>
          <a:prstGeom prst="rect">
            <a:avLst/>
          </a:prstGeom>
        </p:spPr>
      </p:pic>
      <p:pic>
        <p:nvPicPr>
          <p:cNvPr id="13" name="Graphic 12" descr="Eye with solid fill">
            <a:extLst>
              <a:ext uri="{FF2B5EF4-FFF2-40B4-BE49-F238E27FC236}">
                <a16:creationId xmlns:a16="http://schemas.microsoft.com/office/drawing/2014/main" id="{D9F49140-F241-4C2D-856A-81E869D538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34388" y="4684981"/>
            <a:ext cx="700216" cy="700216"/>
          </a:xfrm>
          <a:prstGeom prst="rect">
            <a:avLst/>
          </a:prstGeom>
        </p:spPr>
      </p:pic>
      <p:sp>
        <p:nvSpPr>
          <p:cNvPr id="22" name="Title 13">
            <a:extLst>
              <a:ext uri="{FF2B5EF4-FFF2-40B4-BE49-F238E27FC236}">
                <a16:creationId xmlns:a16="http://schemas.microsoft.com/office/drawing/2014/main" id="{E058E305-756F-42C4-8302-51C3D75ED8B2}"/>
              </a:ext>
            </a:extLst>
          </p:cNvPr>
          <p:cNvSpPr>
            <a:spLocks noGrp="1"/>
          </p:cNvSpPr>
          <p:nvPr>
            <p:ph type="title"/>
          </p:nvPr>
        </p:nvSpPr>
        <p:spPr>
          <a:xfrm>
            <a:off x="1309816" y="470253"/>
            <a:ext cx="9029938" cy="612499"/>
          </a:xfrm>
        </p:spPr>
        <p:txBody>
          <a:bodyPr>
            <a:normAutofit/>
          </a:bodyPr>
          <a:lstStyle/>
          <a:p>
            <a:r>
              <a:rPr lang="en-US" dirty="0"/>
              <a:t>How We Plan Service</a:t>
            </a:r>
          </a:p>
        </p:txBody>
      </p:sp>
      <p:pic>
        <p:nvPicPr>
          <p:cNvPr id="3" name="Graphic 2" descr="Ear">
            <a:extLst>
              <a:ext uri="{FF2B5EF4-FFF2-40B4-BE49-F238E27FC236}">
                <a16:creationId xmlns:a16="http://schemas.microsoft.com/office/drawing/2014/main" id="{7F0CAEDE-12C0-4F62-9B67-18961FD8B2C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93566" y="5440847"/>
            <a:ext cx="830650" cy="830650"/>
          </a:xfrm>
          <a:prstGeom prst="rect">
            <a:avLst/>
          </a:prstGeom>
        </p:spPr>
      </p:pic>
      <p:pic>
        <p:nvPicPr>
          <p:cNvPr id="5" name="Picture 4">
            <a:extLst>
              <a:ext uri="{FF2B5EF4-FFF2-40B4-BE49-F238E27FC236}">
                <a16:creationId xmlns:a16="http://schemas.microsoft.com/office/drawing/2014/main" id="{15079955-ABB0-475E-AD8E-092F3EBD34B2}"/>
              </a:ext>
            </a:extLst>
          </p:cNvPr>
          <p:cNvPicPr>
            <a:picLocks noChangeAspect="1"/>
          </p:cNvPicPr>
          <p:nvPr/>
        </p:nvPicPr>
        <p:blipFill>
          <a:blip r:embed="rId16"/>
          <a:stretch>
            <a:fillRect/>
          </a:stretch>
        </p:blipFill>
        <p:spPr>
          <a:xfrm>
            <a:off x="7046840" y="1808674"/>
            <a:ext cx="4448175" cy="3429000"/>
          </a:xfrm>
          <a:prstGeom prst="rect">
            <a:avLst/>
          </a:prstGeom>
        </p:spPr>
      </p:pic>
    </p:spTree>
    <p:extLst>
      <p:ext uri="{BB962C8B-B14F-4D97-AF65-F5344CB8AC3E}">
        <p14:creationId xmlns:p14="http://schemas.microsoft.com/office/powerpoint/2010/main" val="1122663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1CB234B1-BB23-7C45-8D8A-CFC148AE1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sp>
        <p:nvSpPr>
          <p:cNvPr id="8" name="Title 13">
            <a:extLst>
              <a:ext uri="{FF2B5EF4-FFF2-40B4-BE49-F238E27FC236}">
                <a16:creationId xmlns:a16="http://schemas.microsoft.com/office/drawing/2014/main" id="{AEE144E5-1988-4996-BF3E-4ABA8519BE53}"/>
              </a:ext>
            </a:extLst>
          </p:cNvPr>
          <p:cNvSpPr txBox="1">
            <a:spLocks/>
          </p:cNvSpPr>
          <p:nvPr/>
        </p:nvSpPr>
        <p:spPr>
          <a:xfrm>
            <a:off x="1309816" y="470253"/>
            <a:ext cx="9029938" cy="6124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a:lstStyle>
          <a:p>
            <a:r>
              <a:rPr lang="en-US" dirty="0"/>
              <a:t>Guidelines: Direct Route Design</a:t>
            </a:r>
          </a:p>
        </p:txBody>
      </p:sp>
      <p:grpSp>
        <p:nvGrpSpPr>
          <p:cNvPr id="82" name="Group 81">
            <a:extLst>
              <a:ext uri="{FF2B5EF4-FFF2-40B4-BE49-F238E27FC236}">
                <a16:creationId xmlns:a16="http://schemas.microsoft.com/office/drawing/2014/main" id="{ABA037F3-EA92-4FF7-A7D2-E98115E78E5A}"/>
              </a:ext>
            </a:extLst>
          </p:cNvPr>
          <p:cNvGrpSpPr/>
          <p:nvPr/>
        </p:nvGrpSpPr>
        <p:grpSpPr>
          <a:xfrm>
            <a:off x="220655" y="2556853"/>
            <a:ext cx="11722117" cy="3404279"/>
            <a:chOff x="220655" y="1516946"/>
            <a:chExt cx="11722117" cy="3404279"/>
          </a:xfrm>
        </p:grpSpPr>
        <p:pic>
          <p:nvPicPr>
            <p:cNvPr id="64" name="Picture 63">
              <a:extLst>
                <a:ext uri="{FF2B5EF4-FFF2-40B4-BE49-F238E27FC236}">
                  <a16:creationId xmlns:a16="http://schemas.microsoft.com/office/drawing/2014/main" id="{482EF0A9-0CAB-4B6F-96C0-A72F48B2E4DA}"/>
                </a:ext>
              </a:extLst>
            </p:cNvPr>
            <p:cNvPicPr>
              <a:picLocks noChangeAspect="1"/>
            </p:cNvPicPr>
            <p:nvPr/>
          </p:nvPicPr>
          <p:blipFill>
            <a:blip r:embed="rId4"/>
            <a:stretch>
              <a:fillRect/>
            </a:stretch>
          </p:blipFill>
          <p:spPr>
            <a:xfrm>
              <a:off x="458780" y="1824723"/>
              <a:ext cx="5573704" cy="3096502"/>
            </a:xfrm>
            <a:prstGeom prst="roundRect">
              <a:avLst>
                <a:gd name="adj" fmla="val 16667"/>
              </a:avLst>
            </a:prstGeom>
            <a:ln>
              <a:noFill/>
            </a:ln>
            <a:effectLst/>
          </p:spPr>
        </p:pic>
        <p:pic>
          <p:nvPicPr>
            <p:cNvPr id="66" name="Picture 65">
              <a:extLst>
                <a:ext uri="{FF2B5EF4-FFF2-40B4-BE49-F238E27FC236}">
                  <a16:creationId xmlns:a16="http://schemas.microsoft.com/office/drawing/2014/main" id="{B6466647-B967-4AE0-8B7C-2BB989C1CF99}"/>
                </a:ext>
              </a:extLst>
            </p:cNvPr>
            <p:cNvPicPr>
              <a:picLocks noChangeAspect="1"/>
            </p:cNvPicPr>
            <p:nvPr/>
          </p:nvPicPr>
          <p:blipFill>
            <a:blip r:embed="rId5"/>
            <a:stretch>
              <a:fillRect/>
            </a:stretch>
          </p:blipFill>
          <p:spPr>
            <a:xfrm>
              <a:off x="6369068" y="1824723"/>
              <a:ext cx="5573704" cy="3096502"/>
            </a:xfrm>
            <a:prstGeom prst="roundRect">
              <a:avLst>
                <a:gd name="adj" fmla="val 16667"/>
              </a:avLst>
            </a:prstGeom>
            <a:ln>
              <a:noFill/>
            </a:ln>
            <a:effectLst/>
          </p:spPr>
        </p:pic>
        <p:sp>
          <p:nvSpPr>
            <p:cNvPr id="69" name="TextBox 68">
              <a:extLst>
                <a:ext uri="{FF2B5EF4-FFF2-40B4-BE49-F238E27FC236}">
                  <a16:creationId xmlns:a16="http://schemas.microsoft.com/office/drawing/2014/main" id="{0B80D6A8-BC36-4BDD-BA7D-DBA2ABC290A7}"/>
                </a:ext>
              </a:extLst>
            </p:cNvPr>
            <p:cNvSpPr txBox="1"/>
            <p:nvPr/>
          </p:nvSpPr>
          <p:spPr>
            <a:xfrm>
              <a:off x="1076325" y="1549323"/>
              <a:ext cx="4305626" cy="307777"/>
            </a:xfrm>
            <a:prstGeom prst="rect">
              <a:avLst/>
            </a:prstGeom>
            <a:noFill/>
          </p:spPr>
          <p:txBody>
            <a:bodyPr wrap="square" rtlCol="0">
              <a:spAutoFit/>
            </a:bodyPr>
            <a:lstStyle/>
            <a:p>
              <a:r>
                <a:rPr lang="en-US" sz="1400" b="1" i="1" dirty="0">
                  <a:solidFill>
                    <a:srgbClr val="A71A1D"/>
                  </a:solidFill>
                </a:rPr>
                <a:t>Flat Shoals/Scofield - Pattern With Deviations</a:t>
              </a:r>
            </a:p>
          </p:txBody>
        </p:sp>
        <p:sp>
          <p:nvSpPr>
            <p:cNvPr id="72" name="Rectangle: Rounded Corners 71">
              <a:extLst>
                <a:ext uri="{FF2B5EF4-FFF2-40B4-BE49-F238E27FC236}">
                  <a16:creationId xmlns:a16="http://schemas.microsoft.com/office/drawing/2014/main" id="{0F3E6FAF-CC4F-477E-8E39-EF900590FED2}"/>
                </a:ext>
              </a:extLst>
            </p:cNvPr>
            <p:cNvSpPr/>
            <p:nvPr/>
          </p:nvSpPr>
          <p:spPr>
            <a:xfrm>
              <a:off x="220655" y="1581699"/>
              <a:ext cx="855670" cy="505097"/>
            </a:xfrm>
            <a:prstGeom prst="roundRect">
              <a:avLst/>
            </a:prstGeom>
            <a:solidFill>
              <a:srgbClr val="A71A1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189</a:t>
              </a:r>
            </a:p>
          </p:txBody>
        </p:sp>
        <p:sp>
          <p:nvSpPr>
            <p:cNvPr id="73" name="Rectangle: Rounded Corners 72">
              <a:extLst>
                <a:ext uri="{FF2B5EF4-FFF2-40B4-BE49-F238E27FC236}">
                  <a16:creationId xmlns:a16="http://schemas.microsoft.com/office/drawing/2014/main" id="{0461BA59-2E75-41E5-9401-9CCCFDD6EDDF}"/>
                </a:ext>
              </a:extLst>
            </p:cNvPr>
            <p:cNvSpPr/>
            <p:nvPr/>
          </p:nvSpPr>
          <p:spPr>
            <a:xfrm>
              <a:off x="6163928" y="1581699"/>
              <a:ext cx="855670" cy="505097"/>
            </a:xfrm>
            <a:prstGeom prst="roundRect">
              <a:avLst/>
            </a:prstGeom>
            <a:solidFill>
              <a:srgbClr val="A71A1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189</a:t>
              </a:r>
            </a:p>
          </p:txBody>
        </p:sp>
        <p:sp>
          <p:nvSpPr>
            <p:cNvPr id="74" name="TextBox 73">
              <a:extLst>
                <a:ext uri="{FF2B5EF4-FFF2-40B4-BE49-F238E27FC236}">
                  <a16:creationId xmlns:a16="http://schemas.microsoft.com/office/drawing/2014/main" id="{8F516F47-8B22-4D90-B407-70BE8BF05FF4}"/>
                </a:ext>
              </a:extLst>
            </p:cNvPr>
            <p:cNvSpPr txBox="1"/>
            <p:nvPr/>
          </p:nvSpPr>
          <p:spPr>
            <a:xfrm>
              <a:off x="7034373" y="1516946"/>
              <a:ext cx="4305626" cy="307777"/>
            </a:xfrm>
            <a:prstGeom prst="rect">
              <a:avLst/>
            </a:prstGeom>
            <a:noFill/>
          </p:spPr>
          <p:txBody>
            <a:bodyPr wrap="square" rtlCol="0">
              <a:spAutoFit/>
            </a:bodyPr>
            <a:lstStyle/>
            <a:p>
              <a:r>
                <a:rPr lang="en-US" sz="1400" b="1" i="1" dirty="0">
                  <a:solidFill>
                    <a:srgbClr val="A71A1D"/>
                  </a:solidFill>
                </a:rPr>
                <a:t>Flat Shoals/Scofield – More Direct Pattern</a:t>
              </a:r>
            </a:p>
          </p:txBody>
        </p:sp>
        <p:sp>
          <p:nvSpPr>
            <p:cNvPr id="76" name="Isosceles Triangle 75">
              <a:extLst>
                <a:ext uri="{FF2B5EF4-FFF2-40B4-BE49-F238E27FC236}">
                  <a16:creationId xmlns:a16="http://schemas.microsoft.com/office/drawing/2014/main" id="{4BCD0C17-4AD5-4B67-951A-41840321B319}"/>
                </a:ext>
              </a:extLst>
            </p:cNvPr>
            <p:cNvSpPr/>
            <p:nvPr/>
          </p:nvSpPr>
          <p:spPr>
            <a:xfrm rot="11700000">
              <a:off x="3277154" y="4501664"/>
              <a:ext cx="155927" cy="134420"/>
            </a:xfrm>
            <a:prstGeom prst="triangle">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9C51CFC4-DEF6-4B64-9A01-282CBA320F56}"/>
                </a:ext>
              </a:extLst>
            </p:cNvPr>
            <p:cNvSpPr/>
            <p:nvPr/>
          </p:nvSpPr>
          <p:spPr>
            <a:xfrm rot="900000">
              <a:off x="3053007" y="4450529"/>
              <a:ext cx="155927" cy="134420"/>
            </a:xfrm>
            <a:prstGeom prst="triangle">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4B5526DD-7363-41FD-882E-B6ED697C27C5}"/>
                </a:ext>
              </a:extLst>
            </p:cNvPr>
            <p:cNvSpPr/>
            <p:nvPr/>
          </p:nvSpPr>
          <p:spPr>
            <a:xfrm rot="5400000">
              <a:off x="4272206" y="2197484"/>
              <a:ext cx="155927" cy="134420"/>
            </a:xfrm>
            <a:prstGeom prst="triangle">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E082CC63-C30B-480B-BCDF-10A853B71F3B}"/>
                </a:ext>
              </a:extLst>
            </p:cNvPr>
            <p:cNvSpPr/>
            <p:nvPr/>
          </p:nvSpPr>
          <p:spPr>
            <a:xfrm rot="13500000">
              <a:off x="4075272" y="2429207"/>
              <a:ext cx="155927" cy="134420"/>
            </a:xfrm>
            <a:prstGeom prst="triangle">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Speech Bubble: Rectangle 79">
              <a:extLst>
                <a:ext uri="{FF2B5EF4-FFF2-40B4-BE49-F238E27FC236}">
                  <a16:creationId xmlns:a16="http://schemas.microsoft.com/office/drawing/2014/main" id="{5944C8D6-5382-49A7-B72C-3AC8CBAF7AD2}"/>
                </a:ext>
              </a:extLst>
            </p:cNvPr>
            <p:cNvSpPr/>
            <p:nvPr/>
          </p:nvSpPr>
          <p:spPr>
            <a:xfrm>
              <a:off x="4115676" y="3743557"/>
              <a:ext cx="1266275" cy="584465"/>
            </a:xfrm>
            <a:prstGeom prst="wedgeRectCallout">
              <a:avLst>
                <a:gd name="adj1" fmla="val -79582"/>
                <a:gd name="adj2" fmla="val -53295"/>
              </a:avLst>
            </a:prstGeom>
            <a:solidFill>
              <a:schemeClr val="bg1"/>
            </a:solidFill>
            <a:ln w="19050">
              <a:solidFill>
                <a:srgbClr val="A71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A71A1D"/>
                  </a:solidFill>
                </a:rPr>
                <a:t>Dashed segments operate on alternating trips</a:t>
              </a:r>
            </a:p>
          </p:txBody>
        </p:sp>
      </p:grpSp>
      <p:sp>
        <p:nvSpPr>
          <p:cNvPr id="81" name="TextBox 80">
            <a:extLst>
              <a:ext uri="{FF2B5EF4-FFF2-40B4-BE49-F238E27FC236}">
                <a16:creationId xmlns:a16="http://schemas.microsoft.com/office/drawing/2014/main" id="{49C57DAB-D759-42BA-A504-7947B421FDB5}"/>
              </a:ext>
            </a:extLst>
          </p:cNvPr>
          <p:cNvSpPr txBox="1"/>
          <p:nvPr/>
        </p:nvSpPr>
        <p:spPr>
          <a:xfrm>
            <a:off x="1309815" y="1065334"/>
            <a:ext cx="9501619" cy="769441"/>
          </a:xfrm>
          <a:prstGeom prst="rect">
            <a:avLst/>
          </a:prstGeom>
          <a:noFill/>
        </p:spPr>
        <p:txBody>
          <a:bodyPr wrap="square" rtlCol="0">
            <a:spAutoFit/>
          </a:bodyPr>
          <a:lstStyle/>
          <a:p>
            <a:r>
              <a:rPr lang="en-US" sz="2200" dirty="0"/>
              <a:t>Routes should be direct where appropriate.  Deviations may provide greater convenience for some, but cause longer travel times for others.</a:t>
            </a:r>
          </a:p>
        </p:txBody>
      </p:sp>
    </p:spTree>
    <p:extLst>
      <p:ext uri="{BB962C8B-B14F-4D97-AF65-F5344CB8AC3E}">
        <p14:creationId xmlns:p14="http://schemas.microsoft.com/office/powerpoint/2010/main" val="1520609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1CB234B1-BB23-7C45-8D8A-CFC148AE1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grpSp>
        <p:nvGrpSpPr>
          <p:cNvPr id="30" name="Group 29">
            <a:extLst>
              <a:ext uri="{FF2B5EF4-FFF2-40B4-BE49-F238E27FC236}">
                <a16:creationId xmlns:a16="http://schemas.microsoft.com/office/drawing/2014/main" id="{B71DE880-B728-427F-BB66-EE24580163CE}"/>
              </a:ext>
            </a:extLst>
          </p:cNvPr>
          <p:cNvGrpSpPr/>
          <p:nvPr/>
        </p:nvGrpSpPr>
        <p:grpSpPr>
          <a:xfrm>
            <a:off x="843376" y="1645842"/>
            <a:ext cx="4766934" cy="5101547"/>
            <a:chOff x="433638" y="1469351"/>
            <a:chExt cx="5083596" cy="5440437"/>
          </a:xfrm>
        </p:grpSpPr>
        <p:grpSp>
          <p:nvGrpSpPr>
            <p:cNvPr id="11" name="Group 10">
              <a:extLst>
                <a:ext uri="{FF2B5EF4-FFF2-40B4-BE49-F238E27FC236}">
                  <a16:creationId xmlns:a16="http://schemas.microsoft.com/office/drawing/2014/main" id="{B47D7656-B8F7-402C-980F-57A8BA36BB7D}"/>
                </a:ext>
              </a:extLst>
            </p:cNvPr>
            <p:cNvGrpSpPr/>
            <p:nvPr/>
          </p:nvGrpSpPr>
          <p:grpSpPr>
            <a:xfrm>
              <a:off x="648097" y="1471749"/>
              <a:ext cx="4816898" cy="5429794"/>
              <a:chOff x="648097" y="1428206"/>
              <a:chExt cx="4816898" cy="5429794"/>
            </a:xfrm>
          </p:grpSpPr>
          <p:pic>
            <p:nvPicPr>
              <p:cNvPr id="9" name="Picture 8">
                <a:extLst>
                  <a:ext uri="{FF2B5EF4-FFF2-40B4-BE49-F238E27FC236}">
                    <a16:creationId xmlns:a16="http://schemas.microsoft.com/office/drawing/2014/main" id="{8BBC7BDC-BF0B-405B-8BC1-F58AC8BB914E}"/>
                  </a:ext>
                </a:extLst>
              </p:cNvPr>
              <p:cNvPicPr>
                <a:picLocks noChangeAspect="1"/>
              </p:cNvPicPr>
              <p:nvPr/>
            </p:nvPicPr>
            <p:blipFill>
              <a:blip r:embed="rId4"/>
              <a:stretch>
                <a:fillRect/>
              </a:stretch>
            </p:blipFill>
            <p:spPr>
              <a:xfrm>
                <a:off x="648097" y="1624693"/>
                <a:ext cx="4816898" cy="5128336"/>
              </a:xfrm>
              <a:prstGeom prst="rect">
                <a:avLst/>
              </a:prstGeom>
            </p:spPr>
          </p:pic>
          <p:sp>
            <p:nvSpPr>
              <p:cNvPr id="10" name="Rectangle 9">
                <a:extLst>
                  <a:ext uri="{FF2B5EF4-FFF2-40B4-BE49-F238E27FC236}">
                    <a16:creationId xmlns:a16="http://schemas.microsoft.com/office/drawing/2014/main" id="{F4C2A57F-CCC0-40E1-BE5B-CF70AA0F9CD9}"/>
                  </a:ext>
                </a:extLst>
              </p:cNvPr>
              <p:cNvSpPr/>
              <p:nvPr/>
            </p:nvSpPr>
            <p:spPr>
              <a:xfrm>
                <a:off x="3213463" y="1428206"/>
                <a:ext cx="1018903" cy="50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DDAEE5-D2F9-4A71-9325-C626CCF507E3}"/>
                  </a:ext>
                </a:extLst>
              </p:cNvPr>
              <p:cNvSpPr/>
              <p:nvPr/>
            </p:nvSpPr>
            <p:spPr>
              <a:xfrm>
                <a:off x="3875314" y="4519749"/>
                <a:ext cx="1018903" cy="910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85F744-076D-49BF-858E-A8D90E3BAA2F}"/>
                  </a:ext>
                </a:extLst>
              </p:cNvPr>
              <p:cNvSpPr/>
              <p:nvPr/>
            </p:nvSpPr>
            <p:spPr>
              <a:xfrm>
                <a:off x="1541418" y="6352903"/>
                <a:ext cx="1541416" cy="50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0339ABF8-129F-42EE-89A4-13DB8149D865}"/>
                </a:ext>
              </a:extLst>
            </p:cNvPr>
            <p:cNvGrpSpPr/>
            <p:nvPr/>
          </p:nvGrpSpPr>
          <p:grpSpPr>
            <a:xfrm>
              <a:off x="760552" y="1734454"/>
              <a:ext cx="3624213" cy="505097"/>
              <a:chOff x="373503" y="1247050"/>
              <a:chExt cx="3624213" cy="505097"/>
            </a:xfrm>
          </p:grpSpPr>
          <p:sp>
            <p:nvSpPr>
              <p:cNvPr id="18" name="Rectangle: Rounded Corners 17">
                <a:extLst>
                  <a:ext uri="{FF2B5EF4-FFF2-40B4-BE49-F238E27FC236}">
                    <a16:creationId xmlns:a16="http://schemas.microsoft.com/office/drawing/2014/main" id="{A01533BF-EE1E-45F3-98C9-E9DCBB460E06}"/>
                  </a:ext>
                </a:extLst>
              </p:cNvPr>
              <p:cNvSpPr/>
              <p:nvPr/>
            </p:nvSpPr>
            <p:spPr>
              <a:xfrm>
                <a:off x="373503" y="1247050"/>
                <a:ext cx="644435" cy="50509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39</a:t>
                </a:r>
              </a:p>
            </p:txBody>
          </p:sp>
          <p:sp>
            <p:nvSpPr>
              <p:cNvPr id="24" name="TextBox 23">
                <a:extLst>
                  <a:ext uri="{FF2B5EF4-FFF2-40B4-BE49-F238E27FC236}">
                    <a16:creationId xmlns:a16="http://schemas.microsoft.com/office/drawing/2014/main" id="{BDE87756-5138-4BF5-BCC7-A082CDC0E5A1}"/>
                  </a:ext>
                </a:extLst>
              </p:cNvPr>
              <p:cNvSpPr txBox="1"/>
              <p:nvPr/>
            </p:nvSpPr>
            <p:spPr>
              <a:xfrm>
                <a:off x="1035836" y="1323235"/>
                <a:ext cx="2961880" cy="369332"/>
              </a:xfrm>
              <a:prstGeom prst="rect">
                <a:avLst/>
              </a:prstGeom>
              <a:noFill/>
            </p:spPr>
            <p:txBody>
              <a:bodyPr wrap="square" rtlCol="0">
                <a:spAutoFit/>
              </a:bodyPr>
              <a:lstStyle/>
              <a:p>
                <a:r>
                  <a:rPr lang="en-US" b="1" dirty="0"/>
                  <a:t>Buford Hwy</a:t>
                </a:r>
              </a:p>
            </p:txBody>
          </p:sp>
        </p:grpSp>
        <p:sp>
          <p:nvSpPr>
            <p:cNvPr id="29" name="Rectangle: Rounded Corners 28">
              <a:extLst>
                <a:ext uri="{FF2B5EF4-FFF2-40B4-BE49-F238E27FC236}">
                  <a16:creationId xmlns:a16="http://schemas.microsoft.com/office/drawing/2014/main" id="{B993E388-30BA-478C-B629-8EBBF318BC63}"/>
                </a:ext>
              </a:extLst>
            </p:cNvPr>
            <p:cNvSpPr/>
            <p:nvPr/>
          </p:nvSpPr>
          <p:spPr>
            <a:xfrm>
              <a:off x="433638" y="1469351"/>
              <a:ext cx="5083596" cy="5440437"/>
            </a:xfrm>
            <a:prstGeom prst="roundRect">
              <a:avLst>
                <a:gd name="adj" fmla="val 8978"/>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6D794F54-BDCB-44CE-BDFC-D647B8AF1A90}"/>
              </a:ext>
            </a:extLst>
          </p:cNvPr>
          <p:cNvGrpSpPr/>
          <p:nvPr/>
        </p:nvGrpSpPr>
        <p:grpSpPr>
          <a:xfrm>
            <a:off x="6815859" y="1648240"/>
            <a:ext cx="4766934" cy="5101547"/>
            <a:chOff x="5981120" y="1213552"/>
            <a:chExt cx="5083596" cy="5440437"/>
          </a:xfrm>
        </p:grpSpPr>
        <p:grpSp>
          <p:nvGrpSpPr>
            <p:cNvPr id="17" name="Group 16">
              <a:extLst>
                <a:ext uri="{FF2B5EF4-FFF2-40B4-BE49-F238E27FC236}">
                  <a16:creationId xmlns:a16="http://schemas.microsoft.com/office/drawing/2014/main" id="{9821F7C8-1D46-4141-AA0C-E8D7240C8BBF}"/>
                </a:ext>
              </a:extLst>
            </p:cNvPr>
            <p:cNvGrpSpPr/>
            <p:nvPr/>
          </p:nvGrpSpPr>
          <p:grpSpPr>
            <a:xfrm>
              <a:off x="5988883" y="1304342"/>
              <a:ext cx="4974653" cy="5277087"/>
              <a:chOff x="6727007" y="1374504"/>
              <a:chExt cx="4974653" cy="5277087"/>
            </a:xfrm>
          </p:grpSpPr>
          <p:pic>
            <p:nvPicPr>
              <p:cNvPr id="13" name="Picture 12">
                <a:extLst>
                  <a:ext uri="{FF2B5EF4-FFF2-40B4-BE49-F238E27FC236}">
                    <a16:creationId xmlns:a16="http://schemas.microsoft.com/office/drawing/2014/main" id="{26720B37-8ED8-4C69-A40B-655C34F4D31D}"/>
                  </a:ext>
                </a:extLst>
              </p:cNvPr>
              <p:cNvPicPr>
                <a:picLocks noChangeAspect="1"/>
              </p:cNvPicPr>
              <p:nvPr/>
            </p:nvPicPr>
            <p:blipFill>
              <a:blip r:embed="rId5"/>
              <a:stretch>
                <a:fillRect/>
              </a:stretch>
            </p:blipFill>
            <p:spPr>
              <a:xfrm>
                <a:off x="6727007" y="1428206"/>
                <a:ext cx="4974653" cy="5223385"/>
              </a:xfrm>
              <a:prstGeom prst="rect">
                <a:avLst/>
              </a:prstGeom>
            </p:spPr>
          </p:pic>
          <p:sp>
            <p:nvSpPr>
              <p:cNvPr id="19" name="Rectangle 18">
                <a:extLst>
                  <a:ext uri="{FF2B5EF4-FFF2-40B4-BE49-F238E27FC236}">
                    <a16:creationId xmlns:a16="http://schemas.microsoft.com/office/drawing/2014/main" id="{5655FC13-1B4F-44C9-AD87-7820DCDD03B0}"/>
                  </a:ext>
                </a:extLst>
              </p:cNvPr>
              <p:cNvSpPr/>
              <p:nvPr/>
            </p:nvSpPr>
            <p:spPr>
              <a:xfrm>
                <a:off x="8530047" y="1374504"/>
                <a:ext cx="1541416" cy="612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92CC598-2D2C-400E-BBCB-706804BAA329}"/>
                  </a:ext>
                </a:extLst>
              </p:cNvPr>
              <p:cNvSpPr/>
              <p:nvPr/>
            </p:nvSpPr>
            <p:spPr>
              <a:xfrm>
                <a:off x="8116390" y="1666256"/>
                <a:ext cx="1541416" cy="612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DF3B870-31BC-4078-BBDB-AC8839D28132}"/>
                  </a:ext>
                </a:extLst>
              </p:cNvPr>
              <p:cNvSpPr/>
              <p:nvPr/>
            </p:nvSpPr>
            <p:spPr>
              <a:xfrm>
                <a:off x="9612589" y="3803318"/>
                <a:ext cx="1541416" cy="786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65F8E15-0BF8-45F5-94F9-41B7EA7C52CC}"/>
                  </a:ext>
                </a:extLst>
              </p:cNvPr>
              <p:cNvSpPr/>
              <p:nvPr/>
            </p:nvSpPr>
            <p:spPr>
              <a:xfrm>
                <a:off x="9953599" y="5566802"/>
                <a:ext cx="1541416" cy="1060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7A9763F1-FDCF-448D-8B25-452EF013C88C}"/>
                </a:ext>
              </a:extLst>
            </p:cNvPr>
            <p:cNvGrpSpPr/>
            <p:nvPr/>
          </p:nvGrpSpPr>
          <p:grpSpPr>
            <a:xfrm>
              <a:off x="6302590" y="1425808"/>
              <a:ext cx="3627599" cy="646331"/>
              <a:chOff x="7058298" y="1176431"/>
              <a:chExt cx="3627599" cy="646331"/>
            </a:xfrm>
          </p:grpSpPr>
          <p:sp>
            <p:nvSpPr>
              <p:cNvPr id="25" name="Rectangle: Rounded Corners 24">
                <a:extLst>
                  <a:ext uri="{FF2B5EF4-FFF2-40B4-BE49-F238E27FC236}">
                    <a16:creationId xmlns:a16="http://schemas.microsoft.com/office/drawing/2014/main" id="{2E6954B2-F47F-4B52-A0CB-BB108833EB81}"/>
                  </a:ext>
                </a:extLst>
              </p:cNvPr>
              <p:cNvSpPr/>
              <p:nvPr/>
            </p:nvSpPr>
            <p:spPr>
              <a:xfrm>
                <a:off x="7058298" y="1247050"/>
                <a:ext cx="644435" cy="50509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81</a:t>
                </a:r>
              </a:p>
            </p:txBody>
          </p:sp>
          <p:sp>
            <p:nvSpPr>
              <p:cNvPr id="27" name="TextBox 26">
                <a:extLst>
                  <a:ext uri="{FF2B5EF4-FFF2-40B4-BE49-F238E27FC236}">
                    <a16:creationId xmlns:a16="http://schemas.microsoft.com/office/drawing/2014/main" id="{D357F041-F506-4A9D-95E4-EACD69FA0329}"/>
                  </a:ext>
                </a:extLst>
              </p:cNvPr>
              <p:cNvSpPr txBox="1"/>
              <p:nvPr/>
            </p:nvSpPr>
            <p:spPr>
              <a:xfrm>
                <a:off x="7724017" y="1176431"/>
                <a:ext cx="2961880" cy="646331"/>
              </a:xfrm>
              <a:prstGeom prst="rect">
                <a:avLst/>
              </a:prstGeom>
              <a:noFill/>
            </p:spPr>
            <p:txBody>
              <a:bodyPr wrap="square" rtlCol="0">
                <a:spAutoFit/>
              </a:bodyPr>
              <a:lstStyle/>
              <a:p>
                <a:r>
                  <a:rPr lang="en-US" b="1" dirty="0"/>
                  <a:t>Venetian Hills/</a:t>
                </a:r>
              </a:p>
              <a:p>
                <a:r>
                  <a:rPr lang="en-US" b="1" dirty="0" err="1"/>
                  <a:t>Delowe</a:t>
                </a:r>
                <a:r>
                  <a:rPr lang="en-US" b="1" dirty="0"/>
                  <a:t> Dr</a:t>
                </a:r>
              </a:p>
            </p:txBody>
          </p:sp>
        </p:grpSp>
        <p:sp>
          <p:nvSpPr>
            <p:cNvPr id="53" name="Rectangle: Rounded Corners 52">
              <a:extLst>
                <a:ext uri="{FF2B5EF4-FFF2-40B4-BE49-F238E27FC236}">
                  <a16:creationId xmlns:a16="http://schemas.microsoft.com/office/drawing/2014/main" id="{1F36FAB7-5ABF-4A73-B5DF-EC035949A494}"/>
                </a:ext>
              </a:extLst>
            </p:cNvPr>
            <p:cNvSpPr/>
            <p:nvPr/>
          </p:nvSpPr>
          <p:spPr>
            <a:xfrm>
              <a:off x="5981120" y="1213552"/>
              <a:ext cx="5083596" cy="5440437"/>
            </a:xfrm>
            <a:prstGeom prst="roundRect">
              <a:avLst>
                <a:gd name="adj" fmla="val 8978"/>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itle 13">
            <a:extLst>
              <a:ext uri="{FF2B5EF4-FFF2-40B4-BE49-F238E27FC236}">
                <a16:creationId xmlns:a16="http://schemas.microsoft.com/office/drawing/2014/main" id="{177BB02A-2ED2-4B2D-A7F8-900B038230FC}"/>
              </a:ext>
            </a:extLst>
          </p:cNvPr>
          <p:cNvSpPr txBox="1">
            <a:spLocks/>
          </p:cNvSpPr>
          <p:nvPr/>
        </p:nvSpPr>
        <p:spPr>
          <a:xfrm>
            <a:off x="1309816" y="470253"/>
            <a:ext cx="9029938" cy="6124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a:lstStyle>
          <a:p>
            <a:r>
              <a:rPr lang="en-US" dirty="0"/>
              <a:t>Guidelines: Simple &amp; Consistent</a:t>
            </a:r>
          </a:p>
        </p:txBody>
      </p:sp>
      <p:sp>
        <p:nvSpPr>
          <p:cNvPr id="34" name="TextBox 33">
            <a:extLst>
              <a:ext uri="{FF2B5EF4-FFF2-40B4-BE49-F238E27FC236}">
                <a16:creationId xmlns:a16="http://schemas.microsoft.com/office/drawing/2014/main" id="{5DC93AAA-7EB6-4A32-87EB-77194AA0A4B6}"/>
              </a:ext>
            </a:extLst>
          </p:cNvPr>
          <p:cNvSpPr txBox="1"/>
          <p:nvPr/>
        </p:nvSpPr>
        <p:spPr>
          <a:xfrm>
            <a:off x="1309815" y="1065334"/>
            <a:ext cx="9501619" cy="430887"/>
          </a:xfrm>
          <a:prstGeom prst="rect">
            <a:avLst/>
          </a:prstGeom>
          <a:noFill/>
        </p:spPr>
        <p:txBody>
          <a:bodyPr wrap="square" rtlCol="0">
            <a:spAutoFit/>
          </a:bodyPr>
          <a:lstStyle/>
          <a:p>
            <a:r>
              <a:rPr lang="en-US" sz="2200" dirty="0"/>
              <a:t>Routes should be simple and linear where possible.</a:t>
            </a:r>
          </a:p>
        </p:txBody>
      </p:sp>
      <p:sp>
        <p:nvSpPr>
          <p:cNvPr id="2" name="TextBox 1">
            <a:extLst>
              <a:ext uri="{FF2B5EF4-FFF2-40B4-BE49-F238E27FC236}">
                <a16:creationId xmlns:a16="http://schemas.microsoft.com/office/drawing/2014/main" id="{4CA21F2B-38C1-4AD5-8C8E-9283BFF1EBB1}"/>
              </a:ext>
            </a:extLst>
          </p:cNvPr>
          <p:cNvSpPr txBox="1"/>
          <p:nvPr/>
        </p:nvSpPr>
        <p:spPr>
          <a:xfrm>
            <a:off x="1126766" y="2534751"/>
            <a:ext cx="1192306" cy="923330"/>
          </a:xfrm>
          <a:prstGeom prst="rect">
            <a:avLst/>
          </a:prstGeom>
          <a:noFill/>
        </p:spPr>
        <p:txBody>
          <a:bodyPr wrap="square" rtlCol="0">
            <a:spAutoFit/>
          </a:bodyPr>
          <a:lstStyle/>
          <a:p>
            <a:r>
              <a:rPr lang="en-US" dirty="0"/>
              <a:t>7 turns, 1 major arterial</a:t>
            </a:r>
          </a:p>
        </p:txBody>
      </p:sp>
      <p:sp>
        <p:nvSpPr>
          <p:cNvPr id="35" name="TextBox 34">
            <a:extLst>
              <a:ext uri="{FF2B5EF4-FFF2-40B4-BE49-F238E27FC236}">
                <a16:creationId xmlns:a16="http://schemas.microsoft.com/office/drawing/2014/main" id="{8235B189-94BC-4120-B0BA-44586F0FF4EC}"/>
              </a:ext>
            </a:extLst>
          </p:cNvPr>
          <p:cNvSpPr txBox="1"/>
          <p:nvPr/>
        </p:nvSpPr>
        <p:spPr>
          <a:xfrm>
            <a:off x="7103489" y="2608684"/>
            <a:ext cx="1911943" cy="923330"/>
          </a:xfrm>
          <a:prstGeom prst="rect">
            <a:avLst/>
          </a:prstGeom>
          <a:noFill/>
        </p:spPr>
        <p:txBody>
          <a:bodyPr wrap="square" rtlCol="0">
            <a:spAutoFit/>
          </a:bodyPr>
          <a:lstStyle/>
          <a:p>
            <a:r>
              <a:rPr lang="en-US" dirty="0"/>
              <a:t>32 turns, many neighborhood streets</a:t>
            </a:r>
          </a:p>
        </p:txBody>
      </p:sp>
    </p:spTree>
    <p:extLst>
      <p:ext uri="{BB962C8B-B14F-4D97-AF65-F5344CB8AC3E}">
        <p14:creationId xmlns:p14="http://schemas.microsoft.com/office/powerpoint/2010/main" val="2399218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a:extLst>
              <a:ext uri="{FF2B5EF4-FFF2-40B4-BE49-F238E27FC236}">
                <a16:creationId xmlns:a16="http://schemas.microsoft.com/office/drawing/2014/main" id="{8D970B92-C714-9B43-BD86-4852256786CA}"/>
              </a:ext>
            </a:extLst>
          </p:cNvPr>
          <p:cNvSpPr>
            <a:spLocks noGrp="1"/>
          </p:cNvSpPr>
          <p:nvPr>
            <p:ph type="sldNum" sz="quarter" idx="16"/>
          </p:nvPr>
        </p:nvSpPr>
        <p:spPr>
          <a:xfrm>
            <a:off x="11495015" y="6387904"/>
            <a:ext cx="413291" cy="365125"/>
          </a:xfrm>
        </p:spPr>
        <p:txBody>
          <a:bodyPr/>
          <a:lstStyle/>
          <a:p>
            <a:fld id="{B474D2A7-32E0-B840-9DF4-58881E53B73E}" type="slidenum">
              <a:rPr lang="en-US" smtClean="0"/>
              <a:pPr/>
              <a:t>8</a:t>
            </a:fld>
            <a:endParaRPr lang="en-US"/>
          </a:p>
        </p:txBody>
      </p:sp>
      <p:pic>
        <p:nvPicPr>
          <p:cNvPr id="20" name="Graphic 19">
            <a:extLst>
              <a:ext uri="{FF2B5EF4-FFF2-40B4-BE49-F238E27FC236}">
                <a16:creationId xmlns:a16="http://schemas.microsoft.com/office/drawing/2014/main" id="{1CB234B1-BB23-7C45-8D8A-CFC148AE1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sp>
        <p:nvSpPr>
          <p:cNvPr id="5" name="Title 13">
            <a:extLst>
              <a:ext uri="{FF2B5EF4-FFF2-40B4-BE49-F238E27FC236}">
                <a16:creationId xmlns:a16="http://schemas.microsoft.com/office/drawing/2014/main" id="{C0DCEF87-5A84-47EF-9DE8-835BC40855F0}"/>
              </a:ext>
            </a:extLst>
          </p:cNvPr>
          <p:cNvSpPr txBox="1">
            <a:spLocks/>
          </p:cNvSpPr>
          <p:nvPr/>
        </p:nvSpPr>
        <p:spPr>
          <a:xfrm>
            <a:off x="1309816" y="470253"/>
            <a:ext cx="9029938" cy="6124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a:lstStyle>
          <a:p>
            <a:r>
              <a:rPr lang="en-US" dirty="0"/>
              <a:t>Guidelines: Symmetry</a:t>
            </a:r>
          </a:p>
        </p:txBody>
      </p:sp>
      <p:grpSp>
        <p:nvGrpSpPr>
          <p:cNvPr id="22" name="Group 21">
            <a:extLst>
              <a:ext uri="{FF2B5EF4-FFF2-40B4-BE49-F238E27FC236}">
                <a16:creationId xmlns:a16="http://schemas.microsoft.com/office/drawing/2014/main" id="{8FCF01F8-51CA-4DF0-929A-F43C9ECEDC4F}"/>
              </a:ext>
            </a:extLst>
          </p:cNvPr>
          <p:cNvGrpSpPr/>
          <p:nvPr/>
        </p:nvGrpSpPr>
        <p:grpSpPr>
          <a:xfrm>
            <a:off x="3285417" y="1861456"/>
            <a:ext cx="5526902" cy="4162560"/>
            <a:chOff x="3168875" y="1861456"/>
            <a:chExt cx="5526902" cy="4162560"/>
          </a:xfrm>
        </p:grpSpPr>
        <p:pic>
          <p:nvPicPr>
            <p:cNvPr id="6" name="Picture 5">
              <a:extLst>
                <a:ext uri="{FF2B5EF4-FFF2-40B4-BE49-F238E27FC236}">
                  <a16:creationId xmlns:a16="http://schemas.microsoft.com/office/drawing/2014/main" id="{767381BF-5940-41AF-8970-7088ED5EF841}"/>
                </a:ext>
              </a:extLst>
            </p:cNvPr>
            <p:cNvPicPr>
              <a:picLocks noChangeAspect="1"/>
            </p:cNvPicPr>
            <p:nvPr/>
          </p:nvPicPr>
          <p:blipFill>
            <a:blip r:embed="rId4"/>
            <a:stretch>
              <a:fillRect/>
            </a:stretch>
          </p:blipFill>
          <p:spPr>
            <a:xfrm>
              <a:off x="3168875" y="2053044"/>
              <a:ext cx="5311820" cy="3970972"/>
            </a:xfrm>
            <a:prstGeom prst="roundRect">
              <a:avLst>
                <a:gd name="adj" fmla="val 8594"/>
              </a:avLst>
            </a:prstGeom>
            <a:solidFill>
              <a:srgbClr val="FFFFFF">
                <a:shade val="85000"/>
              </a:srgbClr>
            </a:solidFill>
            <a:ln>
              <a:noFill/>
            </a:ln>
            <a:effectLst/>
          </p:spPr>
        </p:pic>
        <p:sp>
          <p:nvSpPr>
            <p:cNvPr id="10" name="Rectangle: Rounded Corners 9">
              <a:extLst>
                <a:ext uri="{FF2B5EF4-FFF2-40B4-BE49-F238E27FC236}">
                  <a16:creationId xmlns:a16="http://schemas.microsoft.com/office/drawing/2014/main" id="{3FDA3D4E-B9A6-471B-BB7D-75A32264C36B}"/>
                </a:ext>
              </a:extLst>
            </p:cNvPr>
            <p:cNvSpPr/>
            <p:nvPr/>
          </p:nvSpPr>
          <p:spPr>
            <a:xfrm>
              <a:off x="8051342" y="1861456"/>
              <a:ext cx="644435" cy="505097"/>
            </a:xfrm>
            <a:prstGeom prst="roundRect">
              <a:avLst/>
            </a:prstGeom>
            <a:solidFill>
              <a:srgbClr val="5C39A4"/>
            </a:solidFill>
            <a:ln>
              <a:solidFill>
                <a:srgbClr val="5C39A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14</a:t>
              </a:r>
            </a:p>
          </p:txBody>
        </p:sp>
      </p:grpSp>
      <p:pic>
        <p:nvPicPr>
          <p:cNvPr id="8" name="Picture 7">
            <a:extLst>
              <a:ext uri="{FF2B5EF4-FFF2-40B4-BE49-F238E27FC236}">
                <a16:creationId xmlns:a16="http://schemas.microsoft.com/office/drawing/2014/main" id="{1A450326-8B5B-42BD-8631-10013BECC033}"/>
              </a:ext>
            </a:extLst>
          </p:cNvPr>
          <p:cNvPicPr>
            <a:picLocks noChangeAspect="1"/>
          </p:cNvPicPr>
          <p:nvPr/>
        </p:nvPicPr>
        <p:blipFill>
          <a:blip r:embed="rId5"/>
          <a:stretch>
            <a:fillRect/>
          </a:stretch>
        </p:blipFill>
        <p:spPr>
          <a:xfrm>
            <a:off x="9153619" y="2053044"/>
            <a:ext cx="2213664" cy="3970972"/>
          </a:xfrm>
          <a:prstGeom prst="roundRect">
            <a:avLst>
              <a:gd name="adj" fmla="val 8594"/>
            </a:avLst>
          </a:prstGeom>
          <a:solidFill>
            <a:srgbClr val="FFFFFF">
              <a:shade val="85000"/>
            </a:srgbClr>
          </a:solidFill>
          <a:ln w="19050">
            <a:solidFill>
              <a:schemeClr val="bg1">
                <a:lumMod val="50000"/>
              </a:schemeClr>
            </a:solidFill>
          </a:ln>
          <a:effectLst/>
        </p:spPr>
      </p:pic>
      <p:cxnSp>
        <p:nvCxnSpPr>
          <p:cNvPr id="11" name="Straight Arrow Connector 10">
            <a:extLst>
              <a:ext uri="{FF2B5EF4-FFF2-40B4-BE49-F238E27FC236}">
                <a16:creationId xmlns:a16="http://schemas.microsoft.com/office/drawing/2014/main" id="{4D4C7C7C-1247-4078-AE94-DC1B721BF798}"/>
              </a:ext>
            </a:extLst>
          </p:cNvPr>
          <p:cNvCxnSpPr>
            <a:cxnSpLocks/>
            <a:stCxn id="8" idx="1"/>
          </p:cNvCxnSpPr>
          <p:nvPr/>
        </p:nvCxnSpPr>
        <p:spPr>
          <a:xfrm flipH="1">
            <a:off x="8037098" y="4038530"/>
            <a:ext cx="1116521" cy="1369493"/>
          </a:xfrm>
          <a:prstGeom prst="straightConnector1">
            <a:avLst/>
          </a:prstGeom>
          <a:ln w="19050">
            <a:solidFill>
              <a:schemeClr val="bg1">
                <a:lumMod val="50000"/>
              </a:schemeClr>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C298000B-24C9-4082-9700-CB73FBC8C7FF}"/>
              </a:ext>
            </a:extLst>
          </p:cNvPr>
          <p:cNvSpPr/>
          <p:nvPr/>
        </p:nvSpPr>
        <p:spPr>
          <a:xfrm rot="10800000">
            <a:off x="9654988" y="4507258"/>
            <a:ext cx="250581" cy="216018"/>
          </a:xfrm>
          <a:prstGeom prst="triangle">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797592EF-7269-47A7-A16B-F8B12060A6BC}"/>
              </a:ext>
            </a:extLst>
          </p:cNvPr>
          <p:cNvSpPr/>
          <p:nvPr/>
        </p:nvSpPr>
        <p:spPr>
          <a:xfrm>
            <a:off x="10306695" y="2684860"/>
            <a:ext cx="250581" cy="216018"/>
          </a:xfrm>
          <a:prstGeom prst="triangle">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b="1" dirty="0"/>
          </a:p>
        </p:txBody>
      </p:sp>
      <p:sp>
        <p:nvSpPr>
          <p:cNvPr id="13" name="TextBox 12">
            <a:extLst>
              <a:ext uri="{FF2B5EF4-FFF2-40B4-BE49-F238E27FC236}">
                <a16:creationId xmlns:a16="http://schemas.microsoft.com/office/drawing/2014/main" id="{3900A87F-20B5-4211-A701-F9B234C4F617}"/>
              </a:ext>
            </a:extLst>
          </p:cNvPr>
          <p:cNvSpPr txBox="1"/>
          <p:nvPr/>
        </p:nvSpPr>
        <p:spPr>
          <a:xfrm rot="16200000">
            <a:off x="9658937" y="3736127"/>
            <a:ext cx="1298753" cy="246221"/>
          </a:xfrm>
          <a:prstGeom prst="rect">
            <a:avLst/>
          </a:prstGeom>
          <a:noFill/>
        </p:spPr>
        <p:txBody>
          <a:bodyPr wrap="none" rtlCol="0">
            <a:spAutoFit/>
          </a:bodyPr>
          <a:lstStyle/>
          <a:p>
            <a:r>
              <a:rPr lang="en-US" sz="1000" b="1" dirty="0"/>
              <a:t>West Peachtree St</a:t>
            </a:r>
          </a:p>
        </p:txBody>
      </p:sp>
      <p:sp>
        <p:nvSpPr>
          <p:cNvPr id="19" name="TextBox 18">
            <a:extLst>
              <a:ext uri="{FF2B5EF4-FFF2-40B4-BE49-F238E27FC236}">
                <a16:creationId xmlns:a16="http://schemas.microsoft.com/office/drawing/2014/main" id="{80A3E2EF-DDE9-4FFF-B434-F6377F595CB9}"/>
              </a:ext>
            </a:extLst>
          </p:cNvPr>
          <p:cNvSpPr txBox="1"/>
          <p:nvPr/>
        </p:nvSpPr>
        <p:spPr>
          <a:xfrm rot="16200000">
            <a:off x="9278123" y="3529939"/>
            <a:ext cx="753732" cy="246221"/>
          </a:xfrm>
          <a:prstGeom prst="rect">
            <a:avLst/>
          </a:prstGeom>
          <a:noFill/>
        </p:spPr>
        <p:txBody>
          <a:bodyPr wrap="none" rtlCol="0">
            <a:spAutoFit/>
          </a:bodyPr>
          <a:lstStyle/>
          <a:p>
            <a:r>
              <a:rPr lang="en-US" sz="1000" b="1" dirty="0"/>
              <a:t>Spring St</a:t>
            </a:r>
          </a:p>
        </p:txBody>
      </p:sp>
      <p:sp>
        <p:nvSpPr>
          <p:cNvPr id="21" name="TextBox 20">
            <a:extLst>
              <a:ext uri="{FF2B5EF4-FFF2-40B4-BE49-F238E27FC236}">
                <a16:creationId xmlns:a16="http://schemas.microsoft.com/office/drawing/2014/main" id="{749237FA-F6CE-44AA-9F79-EE3CCD1D3A57}"/>
              </a:ext>
            </a:extLst>
          </p:cNvPr>
          <p:cNvSpPr txBox="1"/>
          <p:nvPr/>
        </p:nvSpPr>
        <p:spPr>
          <a:xfrm>
            <a:off x="9153619" y="1723264"/>
            <a:ext cx="2213664" cy="307777"/>
          </a:xfrm>
          <a:prstGeom prst="rect">
            <a:avLst/>
          </a:prstGeom>
          <a:noFill/>
        </p:spPr>
        <p:txBody>
          <a:bodyPr wrap="square" rtlCol="0">
            <a:spAutoFit/>
          </a:bodyPr>
          <a:lstStyle/>
          <a:p>
            <a:pPr algn="ctr"/>
            <a:r>
              <a:rPr lang="en-US" sz="1400" b="1" i="1" dirty="0">
                <a:solidFill>
                  <a:srgbClr val="5C39A4"/>
                </a:solidFill>
              </a:rPr>
              <a:t>One-Way Couplet</a:t>
            </a:r>
          </a:p>
        </p:txBody>
      </p:sp>
      <p:pic>
        <p:nvPicPr>
          <p:cNvPr id="18" name="Picture 17">
            <a:extLst>
              <a:ext uri="{FF2B5EF4-FFF2-40B4-BE49-F238E27FC236}">
                <a16:creationId xmlns:a16="http://schemas.microsoft.com/office/drawing/2014/main" id="{B488E860-42E5-4CA2-99DB-BF6D6F589324}"/>
              </a:ext>
            </a:extLst>
          </p:cNvPr>
          <p:cNvPicPr>
            <a:picLocks noChangeAspect="1"/>
          </p:cNvPicPr>
          <p:nvPr/>
        </p:nvPicPr>
        <p:blipFill>
          <a:blip r:embed="rId6"/>
          <a:stretch>
            <a:fillRect/>
          </a:stretch>
        </p:blipFill>
        <p:spPr>
          <a:xfrm>
            <a:off x="300707" y="2053044"/>
            <a:ext cx="2410326" cy="3992975"/>
          </a:xfrm>
          <a:prstGeom prst="roundRect">
            <a:avLst>
              <a:gd name="adj" fmla="val 8594"/>
            </a:avLst>
          </a:prstGeom>
          <a:solidFill>
            <a:srgbClr val="FFFFFF">
              <a:shade val="85000"/>
            </a:srgbClr>
          </a:solidFill>
          <a:ln w="19050">
            <a:solidFill>
              <a:schemeClr val="bg1">
                <a:lumMod val="50000"/>
              </a:schemeClr>
            </a:solidFill>
          </a:ln>
          <a:effectLst/>
        </p:spPr>
      </p:pic>
      <p:cxnSp>
        <p:nvCxnSpPr>
          <p:cNvPr id="24" name="Straight Arrow Connector 23">
            <a:extLst>
              <a:ext uri="{FF2B5EF4-FFF2-40B4-BE49-F238E27FC236}">
                <a16:creationId xmlns:a16="http://schemas.microsoft.com/office/drawing/2014/main" id="{FCBC6E7A-E685-40E9-B6B1-4A6DAE269E67}"/>
              </a:ext>
            </a:extLst>
          </p:cNvPr>
          <p:cNvCxnSpPr>
            <a:cxnSpLocks/>
            <a:stCxn id="18" idx="3"/>
          </p:cNvCxnSpPr>
          <p:nvPr/>
        </p:nvCxnSpPr>
        <p:spPr>
          <a:xfrm>
            <a:off x="2711033" y="4049532"/>
            <a:ext cx="2712614" cy="324510"/>
          </a:xfrm>
          <a:prstGeom prst="straightConnector1">
            <a:avLst/>
          </a:prstGeom>
          <a:ln w="19050">
            <a:solidFill>
              <a:schemeClr val="bg1">
                <a:lumMod val="50000"/>
              </a:schemeClr>
            </a:solidFill>
            <a:headEnd type="none" w="med" len="med"/>
            <a:tailEnd type="oval"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7D26473-F444-4D35-B831-1CC16DF060BD}"/>
              </a:ext>
            </a:extLst>
          </p:cNvPr>
          <p:cNvSpPr txBox="1"/>
          <p:nvPr/>
        </p:nvSpPr>
        <p:spPr>
          <a:xfrm>
            <a:off x="300707" y="1723263"/>
            <a:ext cx="2410326" cy="307777"/>
          </a:xfrm>
          <a:prstGeom prst="rect">
            <a:avLst/>
          </a:prstGeom>
          <a:noFill/>
        </p:spPr>
        <p:txBody>
          <a:bodyPr wrap="square" rtlCol="0">
            <a:spAutoFit/>
          </a:bodyPr>
          <a:lstStyle/>
          <a:p>
            <a:pPr algn="ctr"/>
            <a:r>
              <a:rPr lang="en-US" sz="1400" b="1" i="1" dirty="0">
                <a:solidFill>
                  <a:srgbClr val="5C39A4"/>
                </a:solidFill>
              </a:rPr>
              <a:t>Bi-directional Service</a:t>
            </a:r>
          </a:p>
        </p:txBody>
      </p:sp>
      <p:sp>
        <p:nvSpPr>
          <p:cNvPr id="28" name="Isosceles Triangle 27">
            <a:extLst>
              <a:ext uri="{FF2B5EF4-FFF2-40B4-BE49-F238E27FC236}">
                <a16:creationId xmlns:a16="http://schemas.microsoft.com/office/drawing/2014/main" id="{7D7DEF8E-1CD5-440E-8FE3-1223E0D0E551}"/>
              </a:ext>
            </a:extLst>
          </p:cNvPr>
          <p:cNvSpPr/>
          <p:nvPr/>
        </p:nvSpPr>
        <p:spPr>
          <a:xfrm>
            <a:off x="1309816" y="3101852"/>
            <a:ext cx="250581" cy="216018"/>
          </a:xfrm>
          <a:prstGeom prst="triangle">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b="1" dirty="0"/>
          </a:p>
        </p:txBody>
      </p:sp>
      <p:sp>
        <p:nvSpPr>
          <p:cNvPr id="29" name="Isosceles Triangle 28">
            <a:extLst>
              <a:ext uri="{FF2B5EF4-FFF2-40B4-BE49-F238E27FC236}">
                <a16:creationId xmlns:a16="http://schemas.microsoft.com/office/drawing/2014/main" id="{7D09B4C8-2AF0-4100-8717-C019D8687FF0}"/>
              </a:ext>
            </a:extLst>
          </p:cNvPr>
          <p:cNvSpPr/>
          <p:nvPr/>
        </p:nvSpPr>
        <p:spPr>
          <a:xfrm rot="10800000">
            <a:off x="1309815" y="4832040"/>
            <a:ext cx="250581" cy="216018"/>
          </a:xfrm>
          <a:prstGeom prst="triangle">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b="1" dirty="0"/>
          </a:p>
        </p:txBody>
      </p:sp>
      <p:sp>
        <p:nvSpPr>
          <p:cNvPr id="30" name="TextBox 29">
            <a:extLst>
              <a:ext uri="{FF2B5EF4-FFF2-40B4-BE49-F238E27FC236}">
                <a16:creationId xmlns:a16="http://schemas.microsoft.com/office/drawing/2014/main" id="{1817F69C-2128-45F8-9B59-CD6CB68E442E}"/>
              </a:ext>
            </a:extLst>
          </p:cNvPr>
          <p:cNvSpPr txBox="1"/>
          <p:nvPr/>
        </p:nvSpPr>
        <p:spPr>
          <a:xfrm rot="16200000">
            <a:off x="744894" y="3949926"/>
            <a:ext cx="1165704" cy="246221"/>
          </a:xfrm>
          <a:prstGeom prst="rect">
            <a:avLst/>
          </a:prstGeom>
          <a:noFill/>
        </p:spPr>
        <p:txBody>
          <a:bodyPr wrap="none" rtlCol="0">
            <a:spAutoFit/>
          </a:bodyPr>
          <a:lstStyle/>
          <a:p>
            <a:r>
              <a:rPr lang="en-US" sz="1000" b="1" dirty="0"/>
              <a:t>Ellsworth Ind Dr</a:t>
            </a:r>
          </a:p>
        </p:txBody>
      </p:sp>
      <p:sp>
        <p:nvSpPr>
          <p:cNvPr id="31" name="TextBox 30">
            <a:extLst>
              <a:ext uri="{FF2B5EF4-FFF2-40B4-BE49-F238E27FC236}">
                <a16:creationId xmlns:a16="http://schemas.microsoft.com/office/drawing/2014/main" id="{92006B60-E799-45F6-A0DD-A73E009CEAC3}"/>
              </a:ext>
            </a:extLst>
          </p:cNvPr>
          <p:cNvSpPr txBox="1"/>
          <p:nvPr/>
        </p:nvSpPr>
        <p:spPr>
          <a:xfrm rot="20825248">
            <a:off x="1739976" y="5234185"/>
            <a:ext cx="649537" cy="246221"/>
          </a:xfrm>
          <a:prstGeom prst="rect">
            <a:avLst/>
          </a:prstGeom>
          <a:noFill/>
        </p:spPr>
        <p:txBody>
          <a:bodyPr wrap="none" rtlCol="0">
            <a:spAutoFit/>
          </a:bodyPr>
          <a:lstStyle/>
          <a:p>
            <a:r>
              <a:rPr lang="en-US" sz="1000" b="1" dirty="0"/>
              <a:t>Huff Rd</a:t>
            </a:r>
          </a:p>
        </p:txBody>
      </p:sp>
      <p:sp>
        <p:nvSpPr>
          <p:cNvPr id="33" name="TextBox 32">
            <a:extLst>
              <a:ext uri="{FF2B5EF4-FFF2-40B4-BE49-F238E27FC236}">
                <a16:creationId xmlns:a16="http://schemas.microsoft.com/office/drawing/2014/main" id="{CEA333EA-B870-44A4-9BB5-C4D698CF1590}"/>
              </a:ext>
            </a:extLst>
          </p:cNvPr>
          <p:cNvSpPr txBox="1"/>
          <p:nvPr/>
        </p:nvSpPr>
        <p:spPr>
          <a:xfrm rot="1915066">
            <a:off x="295052" y="2331146"/>
            <a:ext cx="1378904" cy="246221"/>
          </a:xfrm>
          <a:prstGeom prst="rect">
            <a:avLst/>
          </a:prstGeom>
          <a:noFill/>
        </p:spPr>
        <p:txBody>
          <a:bodyPr wrap="none" rtlCol="0">
            <a:spAutoFit/>
          </a:bodyPr>
          <a:lstStyle/>
          <a:p>
            <a:r>
              <a:rPr lang="en-US" sz="1000" b="1" dirty="0"/>
              <a:t>Chattahoochee Ave</a:t>
            </a:r>
          </a:p>
        </p:txBody>
      </p:sp>
      <p:sp>
        <p:nvSpPr>
          <p:cNvPr id="34" name="TextBox 33">
            <a:extLst>
              <a:ext uri="{FF2B5EF4-FFF2-40B4-BE49-F238E27FC236}">
                <a16:creationId xmlns:a16="http://schemas.microsoft.com/office/drawing/2014/main" id="{03531B2A-3B26-44E3-B756-62910384CA18}"/>
              </a:ext>
            </a:extLst>
          </p:cNvPr>
          <p:cNvSpPr txBox="1"/>
          <p:nvPr/>
        </p:nvSpPr>
        <p:spPr>
          <a:xfrm rot="20825248">
            <a:off x="1739975" y="5234185"/>
            <a:ext cx="649537" cy="246221"/>
          </a:xfrm>
          <a:prstGeom prst="rect">
            <a:avLst/>
          </a:prstGeom>
          <a:noFill/>
        </p:spPr>
        <p:txBody>
          <a:bodyPr wrap="none" rtlCol="0">
            <a:spAutoFit/>
          </a:bodyPr>
          <a:lstStyle/>
          <a:p>
            <a:r>
              <a:rPr lang="en-US" sz="1000" b="1" dirty="0"/>
              <a:t>Huff Rd</a:t>
            </a:r>
          </a:p>
        </p:txBody>
      </p:sp>
      <p:sp>
        <p:nvSpPr>
          <p:cNvPr id="35" name="TextBox 34">
            <a:extLst>
              <a:ext uri="{FF2B5EF4-FFF2-40B4-BE49-F238E27FC236}">
                <a16:creationId xmlns:a16="http://schemas.microsoft.com/office/drawing/2014/main" id="{89C91E1B-7EF0-4E21-9D5A-1C6F75C54D35}"/>
              </a:ext>
            </a:extLst>
          </p:cNvPr>
          <p:cNvSpPr txBox="1"/>
          <p:nvPr/>
        </p:nvSpPr>
        <p:spPr>
          <a:xfrm>
            <a:off x="9171621" y="2191309"/>
            <a:ext cx="570990" cy="246221"/>
          </a:xfrm>
          <a:prstGeom prst="rect">
            <a:avLst/>
          </a:prstGeom>
          <a:noFill/>
        </p:spPr>
        <p:txBody>
          <a:bodyPr wrap="none" rtlCol="0">
            <a:spAutoFit/>
          </a:bodyPr>
          <a:lstStyle/>
          <a:p>
            <a:r>
              <a:rPr lang="en-US" sz="1000" b="1" dirty="0"/>
              <a:t>14</a:t>
            </a:r>
            <a:r>
              <a:rPr lang="en-US" sz="1000" b="1" baseline="30000" dirty="0"/>
              <a:t>th</a:t>
            </a:r>
            <a:r>
              <a:rPr lang="en-US" sz="1000" b="1" dirty="0"/>
              <a:t> St</a:t>
            </a:r>
          </a:p>
        </p:txBody>
      </p:sp>
      <p:sp>
        <p:nvSpPr>
          <p:cNvPr id="36" name="TextBox 35">
            <a:extLst>
              <a:ext uri="{FF2B5EF4-FFF2-40B4-BE49-F238E27FC236}">
                <a16:creationId xmlns:a16="http://schemas.microsoft.com/office/drawing/2014/main" id="{2087FB4B-0288-4195-946D-6A837DF9D3BA}"/>
              </a:ext>
            </a:extLst>
          </p:cNvPr>
          <p:cNvSpPr txBox="1"/>
          <p:nvPr/>
        </p:nvSpPr>
        <p:spPr>
          <a:xfrm>
            <a:off x="9817555" y="5042018"/>
            <a:ext cx="570990" cy="246221"/>
          </a:xfrm>
          <a:prstGeom prst="rect">
            <a:avLst/>
          </a:prstGeom>
          <a:noFill/>
        </p:spPr>
        <p:txBody>
          <a:bodyPr wrap="none" rtlCol="0">
            <a:spAutoFit/>
          </a:bodyPr>
          <a:lstStyle/>
          <a:p>
            <a:r>
              <a:rPr lang="en-US" sz="1000" b="1" dirty="0"/>
              <a:t>10</a:t>
            </a:r>
            <a:r>
              <a:rPr lang="en-US" sz="1000" b="1" baseline="30000" dirty="0"/>
              <a:t>th</a:t>
            </a:r>
            <a:r>
              <a:rPr lang="en-US" sz="1000" b="1" dirty="0"/>
              <a:t> St</a:t>
            </a:r>
          </a:p>
        </p:txBody>
      </p:sp>
      <p:sp>
        <p:nvSpPr>
          <p:cNvPr id="37" name="TextBox 36">
            <a:extLst>
              <a:ext uri="{FF2B5EF4-FFF2-40B4-BE49-F238E27FC236}">
                <a16:creationId xmlns:a16="http://schemas.microsoft.com/office/drawing/2014/main" id="{334A9857-D2BF-49EA-BC3D-447DF5823089}"/>
              </a:ext>
            </a:extLst>
          </p:cNvPr>
          <p:cNvSpPr txBox="1"/>
          <p:nvPr/>
        </p:nvSpPr>
        <p:spPr>
          <a:xfrm>
            <a:off x="1309815" y="1065334"/>
            <a:ext cx="9501619" cy="430887"/>
          </a:xfrm>
          <a:prstGeom prst="rect">
            <a:avLst/>
          </a:prstGeom>
          <a:noFill/>
        </p:spPr>
        <p:txBody>
          <a:bodyPr wrap="square" rtlCol="0">
            <a:spAutoFit/>
          </a:bodyPr>
          <a:lstStyle/>
          <a:p>
            <a:r>
              <a:rPr lang="en-US" sz="2200" dirty="0"/>
              <a:t>Routes should be symmetrical and easy to understand.</a:t>
            </a:r>
          </a:p>
        </p:txBody>
      </p:sp>
    </p:spTree>
    <p:extLst>
      <p:ext uri="{BB962C8B-B14F-4D97-AF65-F5344CB8AC3E}">
        <p14:creationId xmlns:p14="http://schemas.microsoft.com/office/powerpoint/2010/main" val="1521301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1">
            <a:extLst>
              <a:ext uri="{FF2B5EF4-FFF2-40B4-BE49-F238E27FC236}">
                <a16:creationId xmlns:a16="http://schemas.microsoft.com/office/drawing/2014/main" id="{8D970B92-C714-9B43-BD86-4852256786CA}"/>
              </a:ext>
            </a:extLst>
          </p:cNvPr>
          <p:cNvSpPr>
            <a:spLocks noGrp="1"/>
          </p:cNvSpPr>
          <p:nvPr>
            <p:ph type="sldNum" sz="quarter" idx="16"/>
          </p:nvPr>
        </p:nvSpPr>
        <p:spPr>
          <a:xfrm>
            <a:off x="11495015" y="6387904"/>
            <a:ext cx="413291" cy="365125"/>
          </a:xfrm>
        </p:spPr>
        <p:txBody>
          <a:bodyPr/>
          <a:lstStyle/>
          <a:p>
            <a:fld id="{B474D2A7-32E0-B840-9DF4-58881E53B73E}" type="slidenum">
              <a:rPr lang="en-US" smtClean="0"/>
              <a:pPr/>
              <a:t>9</a:t>
            </a:fld>
            <a:endParaRPr lang="en-US"/>
          </a:p>
        </p:txBody>
      </p:sp>
      <p:pic>
        <p:nvPicPr>
          <p:cNvPr id="20" name="Graphic 19">
            <a:extLst>
              <a:ext uri="{FF2B5EF4-FFF2-40B4-BE49-F238E27FC236}">
                <a16:creationId xmlns:a16="http://schemas.microsoft.com/office/drawing/2014/main" id="{1CB234B1-BB23-7C45-8D8A-CFC148AE1D2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87513" y="230210"/>
            <a:ext cx="1495423" cy="428235"/>
          </a:xfrm>
          <a:prstGeom prst="rect">
            <a:avLst/>
          </a:prstGeom>
        </p:spPr>
      </p:pic>
      <p:sp>
        <p:nvSpPr>
          <p:cNvPr id="5" name="Title 13">
            <a:extLst>
              <a:ext uri="{FF2B5EF4-FFF2-40B4-BE49-F238E27FC236}">
                <a16:creationId xmlns:a16="http://schemas.microsoft.com/office/drawing/2014/main" id="{C0DCEF87-5A84-47EF-9DE8-835BC40855F0}"/>
              </a:ext>
            </a:extLst>
          </p:cNvPr>
          <p:cNvSpPr txBox="1">
            <a:spLocks/>
          </p:cNvSpPr>
          <p:nvPr/>
        </p:nvSpPr>
        <p:spPr>
          <a:xfrm>
            <a:off x="1309816" y="470253"/>
            <a:ext cx="9029938" cy="6124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spc="0" baseline="0">
                <a:solidFill>
                  <a:schemeClr val="tx1"/>
                </a:solidFill>
                <a:latin typeface="+mj-lt"/>
                <a:ea typeface="+mj-ea"/>
                <a:cs typeface="+mj-cs"/>
              </a:defRPr>
            </a:lvl1pPr>
          </a:lstStyle>
          <a:p>
            <a:r>
              <a:rPr lang="en-US" dirty="0"/>
              <a:t>Guidelines: Coordinated Schedules</a:t>
            </a:r>
          </a:p>
        </p:txBody>
      </p:sp>
      <p:grpSp>
        <p:nvGrpSpPr>
          <p:cNvPr id="12" name="Group 11">
            <a:extLst>
              <a:ext uri="{FF2B5EF4-FFF2-40B4-BE49-F238E27FC236}">
                <a16:creationId xmlns:a16="http://schemas.microsoft.com/office/drawing/2014/main" id="{84F6AA86-EC92-4DF8-8CB2-BFA8E26587D3}"/>
              </a:ext>
            </a:extLst>
          </p:cNvPr>
          <p:cNvGrpSpPr/>
          <p:nvPr/>
        </p:nvGrpSpPr>
        <p:grpSpPr>
          <a:xfrm>
            <a:off x="1211647" y="2197631"/>
            <a:ext cx="9768705" cy="4440321"/>
            <a:chOff x="1647781" y="2014282"/>
            <a:chExt cx="8896437" cy="4043835"/>
          </a:xfrm>
        </p:grpSpPr>
        <p:pic>
          <p:nvPicPr>
            <p:cNvPr id="6" name="Picture 5">
              <a:extLst>
                <a:ext uri="{FF2B5EF4-FFF2-40B4-BE49-F238E27FC236}">
                  <a16:creationId xmlns:a16="http://schemas.microsoft.com/office/drawing/2014/main" id="{E23D6657-23F8-4CF5-ACDE-CAF866D5D98F}"/>
                </a:ext>
              </a:extLst>
            </p:cNvPr>
            <p:cNvPicPr>
              <a:picLocks noChangeAspect="1"/>
            </p:cNvPicPr>
            <p:nvPr/>
          </p:nvPicPr>
          <p:blipFill>
            <a:blip r:embed="rId4"/>
            <a:stretch>
              <a:fillRect/>
            </a:stretch>
          </p:blipFill>
          <p:spPr>
            <a:xfrm>
              <a:off x="1647781" y="2014282"/>
              <a:ext cx="8896437" cy="4043835"/>
            </a:xfrm>
            <a:prstGeom prst="roundRect">
              <a:avLst>
                <a:gd name="adj" fmla="val 8594"/>
              </a:avLst>
            </a:prstGeom>
            <a:solidFill>
              <a:srgbClr val="FFFFFF">
                <a:shade val="85000"/>
              </a:srgbClr>
            </a:solidFill>
            <a:ln>
              <a:noFill/>
            </a:ln>
            <a:effectLst/>
          </p:spPr>
        </p:pic>
        <p:sp>
          <p:nvSpPr>
            <p:cNvPr id="8" name="Rectangle: Rounded Corners 7">
              <a:extLst>
                <a:ext uri="{FF2B5EF4-FFF2-40B4-BE49-F238E27FC236}">
                  <a16:creationId xmlns:a16="http://schemas.microsoft.com/office/drawing/2014/main" id="{92A18FD8-72EB-4826-931A-F9A27919E241}"/>
                </a:ext>
              </a:extLst>
            </p:cNvPr>
            <p:cNvSpPr/>
            <p:nvPr/>
          </p:nvSpPr>
          <p:spPr>
            <a:xfrm>
              <a:off x="9766115" y="3170576"/>
              <a:ext cx="488328" cy="288257"/>
            </a:xfrm>
            <a:prstGeom prst="roundRect">
              <a:avLst/>
            </a:prstGeom>
            <a:solidFill>
              <a:srgbClr val="005BA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dirty="0"/>
                <a:t>2</a:t>
              </a:r>
            </a:p>
          </p:txBody>
        </p:sp>
        <p:sp>
          <p:nvSpPr>
            <p:cNvPr id="9" name="Rectangle: Rounded Corners 8">
              <a:extLst>
                <a:ext uri="{FF2B5EF4-FFF2-40B4-BE49-F238E27FC236}">
                  <a16:creationId xmlns:a16="http://schemas.microsoft.com/office/drawing/2014/main" id="{A837CAF6-C9E7-4D32-A5B8-595944E8D575}"/>
                </a:ext>
              </a:extLst>
            </p:cNvPr>
            <p:cNvSpPr/>
            <p:nvPr/>
          </p:nvSpPr>
          <p:spPr>
            <a:xfrm>
              <a:off x="2017208" y="3707207"/>
              <a:ext cx="488328" cy="288257"/>
            </a:xfrm>
            <a:prstGeom prst="roundRect">
              <a:avLst/>
            </a:prstGeom>
            <a:solidFill>
              <a:srgbClr val="005BA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dirty="0"/>
                <a:t>2</a:t>
              </a:r>
            </a:p>
          </p:txBody>
        </p:sp>
        <p:sp>
          <p:nvSpPr>
            <p:cNvPr id="10" name="Rectangle: Rounded Corners 9">
              <a:extLst>
                <a:ext uri="{FF2B5EF4-FFF2-40B4-BE49-F238E27FC236}">
                  <a16:creationId xmlns:a16="http://schemas.microsoft.com/office/drawing/2014/main" id="{CF84D129-46A1-4483-A616-20025C454F0B}"/>
                </a:ext>
              </a:extLst>
            </p:cNvPr>
            <p:cNvSpPr/>
            <p:nvPr/>
          </p:nvSpPr>
          <p:spPr>
            <a:xfrm>
              <a:off x="2010132" y="4054930"/>
              <a:ext cx="488328" cy="288257"/>
            </a:xfrm>
            <a:prstGeom prst="roundRect">
              <a:avLst/>
            </a:prstGeom>
            <a:solidFill>
              <a:srgbClr val="005BA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dirty="0"/>
                <a:t>102</a:t>
              </a:r>
            </a:p>
          </p:txBody>
        </p:sp>
        <p:sp>
          <p:nvSpPr>
            <p:cNvPr id="11" name="Rectangle: Rounded Corners 10">
              <a:extLst>
                <a:ext uri="{FF2B5EF4-FFF2-40B4-BE49-F238E27FC236}">
                  <a16:creationId xmlns:a16="http://schemas.microsoft.com/office/drawing/2014/main" id="{E569FD30-B1CE-4297-8626-5FD85F1737E7}"/>
                </a:ext>
              </a:extLst>
            </p:cNvPr>
            <p:cNvSpPr/>
            <p:nvPr/>
          </p:nvSpPr>
          <p:spPr>
            <a:xfrm>
              <a:off x="8071045" y="5525836"/>
              <a:ext cx="488328" cy="288257"/>
            </a:xfrm>
            <a:prstGeom prst="roundRect">
              <a:avLst/>
            </a:prstGeom>
            <a:solidFill>
              <a:srgbClr val="005BA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dirty="0"/>
                <a:t>102</a:t>
              </a:r>
            </a:p>
          </p:txBody>
        </p:sp>
        <p:sp>
          <p:nvSpPr>
            <p:cNvPr id="14" name="Speech Bubble: Rectangle 13">
              <a:extLst>
                <a:ext uri="{FF2B5EF4-FFF2-40B4-BE49-F238E27FC236}">
                  <a16:creationId xmlns:a16="http://schemas.microsoft.com/office/drawing/2014/main" id="{9351B11F-27FA-4098-A597-B579178583A2}"/>
                </a:ext>
              </a:extLst>
            </p:cNvPr>
            <p:cNvSpPr/>
            <p:nvPr/>
          </p:nvSpPr>
          <p:spPr>
            <a:xfrm>
              <a:off x="7690234" y="2469272"/>
              <a:ext cx="1738277" cy="692925"/>
            </a:xfrm>
            <a:prstGeom prst="wedgeRectCallout">
              <a:avLst>
                <a:gd name="adj1" fmla="val -77750"/>
                <a:gd name="adj2" fmla="val 75400"/>
              </a:avLst>
            </a:prstGeom>
            <a:solidFill>
              <a:schemeClr val="bg1"/>
            </a:solidFill>
            <a:ln w="19050">
              <a:solidFill>
                <a:srgbClr val="005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5BAA"/>
                  </a:solidFill>
                </a:rPr>
                <a:t>Together, routes operate a combined 15-minute frequency on Ponce de Leon Ave</a:t>
              </a:r>
            </a:p>
          </p:txBody>
        </p:sp>
        <p:sp>
          <p:nvSpPr>
            <p:cNvPr id="15" name="Isosceles Triangle 14">
              <a:extLst>
                <a:ext uri="{FF2B5EF4-FFF2-40B4-BE49-F238E27FC236}">
                  <a16:creationId xmlns:a16="http://schemas.microsoft.com/office/drawing/2014/main" id="{EE723E9B-CCC7-4B0E-90FF-846A63C48E5D}"/>
                </a:ext>
              </a:extLst>
            </p:cNvPr>
            <p:cNvSpPr/>
            <p:nvPr/>
          </p:nvSpPr>
          <p:spPr>
            <a:xfrm rot="16200000">
              <a:off x="1666504" y="4408707"/>
              <a:ext cx="250581" cy="216018"/>
            </a:xfrm>
            <a:prstGeom prst="triangle">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b="1" dirty="0"/>
            </a:p>
          </p:txBody>
        </p:sp>
        <p:sp>
          <p:nvSpPr>
            <p:cNvPr id="16" name="TextBox 15">
              <a:extLst>
                <a:ext uri="{FF2B5EF4-FFF2-40B4-BE49-F238E27FC236}">
                  <a16:creationId xmlns:a16="http://schemas.microsoft.com/office/drawing/2014/main" id="{434EED52-FFD7-4609-8F54-93B43223BDB9}"/>
                </a:ext>
              </a:extLst>
            </p:cNvPr>
            <p:cNvSpPr txBox="1"/>
            <p:nvPr/>
          </p:nvSpPr>
          <p:spPr>
            <a:xfrm>
              <a:off x="1916215" y="4332990"/>
              <a:ext cx="1211301" cy="400110"/>
            </a:xfrm>
            <a:prstGeom prst="rect">
              <a:avLst/>
            </a:prstGeom>
            <a:noFill/>
          </p:spPr>
          <p:txBody>
            <a:bodyPr wrap="square" rtlCol="0">
              <a:spAutoFit/>
            </a:bodyPr>
            <a:lstStyle/>
            <a:p>
              <a:r>
                <a:rPr lang="en-US" sz="1000" b="1" i="1" dirty="0"/>
                <a:t>To North Avenue Station</a:t>
              </a:r>
            </a:p>
          </p:txBody>
        </p:sp>
        <p:sp>
          <p:nvSpPr>
            <p:cNvPr id="17" name="Isosceles Triangle 16">
              <a:extLst>
                <a:ext uri="{FF2B5EF4-FFF2-40B4-BE49-F238E27FC236}">
                  <a16:creationId xmlns:a16="http://schemas.microsoft.com/office/drawing/2014/main" id="{87DDDF69-E49D-4B46-A081-472C2E3A0920}"/>
                </a:ext>
              </a:extLst>
            </p:cNvPr>
            <p:cNvSpPr/>
            <p:nvPr/>
          </p:nvSpPr>
          <p:spPr>
            <a:xfrm rot="5400000">
              <a:off x="10308880" y="2810226"/>
              <a:ext cx="250581" cy="216018"/>
            </a:xfrm>
            <a:prstGeom prst="triangle">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b="1" dirty="0"/>
            </a:p>
          </p:txBody>
        </p:sp>
        <p:sp>
          <p:nvSpPr>
            <p:cNvPr id="18" name="TextBox 17">
              <a:extLst>
                <a:ext uri="{FF2B5EF4-FFF2-40B4-BE49-F238E27FC236}">
                  <a16:creationId xmlns:a16="http://schemas.microsoft.com/office/drawing/2014/main" id="{275EFAC2-1232-4BE5-9973-96707B49148A}"/>
                </a:ext>
              </a:extLst>
            </p:cNvPr>
            <p:cNvSpPr txBox="1"/>
            <p:nvPr/>
          </p:nvSpPr>
          <p:spPr>
            <a:xfrm>
              <a:off x="9128453" y="2750152"/>
              <a:ext cx="1211301" cy="400110"/>
            </a:xfrm>
            <a:prstGeom prst="rect">
              <a:avLst/>
            </a:prstGeom>
            <a:noFill/>
          </p:spPr>
          <p:txBody>
            <a:bodyPr wrap="square" rtlCol="0">
              <a:spAutoFit/>
            </a:bodyPr>
            <a:lstStyle/>
            <a:p>
              <a:pPr algn="r"/>
              <a:r>
                <a:rPr lang="en-US" sz="1000" b="1" i="1" dirty="0"/>
                <a:t>To East Lake Station</a:t>
              </a:r>
            </a:p>
          </p:txBody>
        </p:sp>
        <p:sp>
          <p:nvSpPr>
            <p:cNvPr id="22" name="Isosceles Triangle 21">
              <a:extLst>
                <a:ext uri="{FF2B5EF4-FFF2-40B4-BE49-F238E27FC236}">
                  <a16:creationId xmlns:a16="http://schemas.microsoft.com/office/drawing/2014/main" id="{7910EA71-EB89-47D4-BB59-FA8EF06E0466}"/>
                </a:ext>
              </a:extLst>
            </p:cNvPr>
            <p:cNvSpPr/>
            <p:nvPr/>
          </p:nvSpPr>
          <p:spPr>
            <a:xfrm rot="10800000">
              <a:off x="7682299" y="5817605"/>
              <a:ext cx="250581" cy="216018"/>
            </a:xfrm>
            <a:prstGeom prst="triangle">
              <a:avLst/>
            </a:prstGeom>
            <a:solidFill>
              <a:schemeClr val="tx1"/>
            </a:solidFill>
            <a:ln w="127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b="1" dirty="0"/>
            </a:p>
          </p:txBody>
        </p:sp>
        <p:sp>
          <p:nvSpPr>
            <p:cNvPr id="23" name="TextBox 22">
              <a:extLst>
                <a:ext uri="{FF2B5EF4-FFF2-40B4-BE49-F238E27FC236}">
                  <a16:creationId xmlns:a16="http://schemas.microsoft.com/office/drawing/2014/main" id="{593E202B-034B-48D2-9612-6FD56016E72B}"/>
                </a:ext>
              </a:extLst>
            </p:cNvPr>
            <p:cNvSpPr txBox="1"/>
            <p:nvPr/>
          </p:nvSpPr>
          <p:spPr>
            <a:xfrm>
              <a:off x="6509507" y="5451179"/>
              <a:ext cx="1495422" cy="400110"/>
            </a:xfrm>
            <a:prstGeom prst="rect">
              <a:avLst/>
            </a:prstGeom>
            <a:noFill/>
          </p:spPr>
          <p:txBody>
            <a:bodyPr wrap="square" rtlCol="0">
              <a:spAutoFit/>
            </a:bodyPr>
            <a:lstStyle/>
            <a:p>
              <a:pPr algn="r"/>
              <a:r>
                <a:rPr lang="en-US" sz="1000" b="1" i="1" dirty="0"/>
                <a:t>To Edgewood/</a:t>
              </a:r>
            </a:p>
            <a:p>
              <a:pPr algn="r"/>
              <a:r>
                <a:rPr lang="en-US" sz="1000" b="1" i="1" dirty="0"/>
                <a:t>Candler Park Station</a:t>
              </a:r>
            </a:p>
          </p:txBody>
        </p:sp>
        <p:sp>
          <p:nvSpPr>
            <p:cNvPr id="24" name="Speech Bubble: Rectangle 23">
              <a:extLst>
                <a:ext uri="{FF2B5EF4-FFF2-40B4-BE49-F238E27FC236}">
                  <a16:creationId xmlns:a16="http://schemas.microsoft.com/office/drawing/2014/main" id="{27448374-872B-4AB6-B1A4-83A57A4E3CC3}"/>
                </a:ext>
              </a:extLst>
            </p:cNvPr>
            <p:cNvSpPr/>
            <p:nvPr/>
          </p:nvSpPr>
          <p:spPr>
            <a:xfrm>
              <a:off x="8790130" y="4293559"/>
              <a:ext cx="1211302" cy="565077"/>
            </a:xfrm>
            <a:prstGeom prst="wedgeRectCallout">
              <a:avLst>
                <a:gd name="adj1" fmla="val -79230"/>
                <a:gd name="adj2" fmla="val 54776"/>
              </a:avLst>
            </a:prstGeom>
            <a:solidFill>
              <a:schemeClr val="bg1"/>
            </a:solidFill>
            <a:ln w="19050">
              <a:solidFill>
                <a:srgbClr val="005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5BAA"/>
                  </a:solidFill>
                </a:rPr>
                <a:t>Each route operates every 30 minutes</a:t>
              </a:r>
            </a:p>
          </p:txBody>
        </p:sp>
        <p:sp>
          <p:nvSpPr>
            <p:cNvPr id="26" name="TextBox 25">
              <a:extLst>
                <a:ext uri="{FF2B5EF4-FFF2-40B4-BE49-F238E27FC236}">
                  <a16:creationId xmlns:a16="http://schemas.microsoft.com/office/drawing/2014/main" id="{90ACB234-1450-4ACF-B50C-D931E89C4C41}"/>
                </a:ext>
              </a:extLst>
            </p:cNvPr>
            <p:cNvSpPr txBox="1"/>
            <p:nvPr/>
          </p:nvSpPr>
          <p:spPr>
            <a:xfrm>
              <a:off x="5941473" y="3278361"/>
              <a:ext cx="1362874" cy="246221"/>
            </a:xfrm>
            <a:prstGeom prst="rect">
              <a:avLst/>
            </a:prstGeom>
            <a:noFill/>
          </p:spPr>
          <p:txBody>
            <a:bodyPr wrap="none" rtlCol="0">
              <a:spAutoFit/>
            </a:bodyPr>
            <a:lstStyle/>
            <a:p>
              <a:r>
                <a:rPr lang="en-US" sz="1000" b="1" dirty="0"/>
                <a:t>Ponce de Leon Ave</a:t>
              </a:r>
            </a:p>
          </p:txBody>
        </p:sp>
        <p:sp>
          <p:nvSpPr>
            <p:cNvPr id="27" name="TextBox 26">
              <a:extLst>
                <a:ext uri="{FF2B5EF4-FFF2-40B4-BE49-F238E27FC236}">
                  <a16:creationId xmlns:a16="http://schemas.microsoft.com/office/drawing/2014/main" id="{58FC7F5E-7BE3-4F3B-9B7C-16E540B45AE0}"/>
                </a:ext>
              </a:extLst>
            </p:cNvPr>
            <p:cNvSpPr txBox="1"/>
            <p:nvPr/>
          </p:nvSpPr>
          <p:spPr>
            <a:xfrm>
              <a:off x="3075368" y="3940039"/>
              <a:ext cx="797013" cy="246221"/>
            </a:xfrm>
            <a:prstGeom prst="rect">
              <a:avLst/>
            </a:prstGeom>
            <a:noFill/>
          </p:spPr>
          <p:txBody>
            <a:bodyPr wrap="none" rtlCol="0">
              <a:spAutoFit/>
            </a:bodyPr>
            <a:lstStyle/>
            <a:p>
              <a:r>
                <a:rPr lang="en-US" sz="1000" b="1" dirty="0"/>
                <a:t>North Ave</a:t>
              </a:r>
            </a:p>
          </p:txBody>
        </p:sp>
        <p:sp>
          <p:nvSpPr>
            <p:cNvPr id="28" name="TextBox 27">
              <a:extLst>
                <a:ext uri="{FF2B5EF4-FFF2-40B4-BE49-F238E27FC236}">
                  <a16:creationId xmlns:a16="http://schemas.microsoft.com/office/drawing/2014/main" id="{2EA511FF-3DCE-445D-A380-FBD41CAE7190}"/>
                </a:ext>
              </a:extLst>
            </p:cNvPr>
            <p:cNvSpPr txBox="1"/>
            <p:nvPr/>
          </p:nvSpPr>
          <p:spPr>
            <a:xfrm rot="16200000">
              <a:off x="7693498" y="4895315"/>
              <a:ext cx="1023037" cy="246221"/>
            </a:xfrm>
            <a:prstGeom prst="rect">
              <a:avLst/>
            </a:prstGeom>
            <a:noFill/>
          </p:spPr>
          <p:txBody>
            <a:bodyPr wrap="none" rtlCol="0">
              <a:spAutoFit/>
            </a:bodyPr>
            <a:lstStyle/>
            <a:p>
              <a:r>
                <a:rPr lang="en-US" sz="1000" b="1" dirty="0"/>
                <a:t>Moreland Ave</a:t>
              </a:r>
            </a:p>
          </p:txBody>
        </p:sp>
      </p:grpSp>
      <p:sp>
        <p:nvSpPr>
          <p:cNvPr id="29" name="TextBox 28">
            <a:extLst>
              <a:ext uri="{FF2B5EF4-FFF2-40B4-BE49-F238E27FC236}">
                <a16:creationId xmlns:a16="http://schemas.microsoft.com/office/drawing/2014/main" id="{5A5B0221-1C8C-4CDC-97A3-97F73A7F2F54}"/>
              </a:ext>
            </a:extLst>
          </p:cNvPr>
          <p:cNvSpPr txBox="1"/>
          <p:nvPr/>
        </p:nvSpPr>
        <p:spPr>
          <a:xfrm>
            <a:off x="1309815" y="1065334"/>
            <a:ext cx="9501619" cy="769441"/>
          </a:xfrm>
          <a:prstGeom prst="rect">
            <a:avLst/>
          </a:prstGeom>
          <a:noFill/>
        </p:spPr>
        <p:txBody>
          <a:bodyPr wrap="square" rtlCol="0">
            <a:spAutoFit/>
          </a:bodyPr>
          <a:lstStyle/>
          <a:p>
            <a:r>
              <a:rPr lang="en-US" sz="2200" dirty="0"/>
              <a:t>Routes should be coordinated to connect with each other, to rail service, and may be coordinated for shorter combined frequencies.</a:t>
            </a:r>
          </a:p>
        </p:txBody>
      </p:sp>
    </p:spTree>
    <p:extLst>
      <p:ext uri="{BB962C8B-B14F-4D97-AF65-F5344CB8AC3E}">
        <p14:creationId xmlns:p14="http://schemas.microsoft.com/office/powerpoint/2010/main" val="109494751"/>
      </p:ext>
    </p:extLst>
  </p:cSld>
  <p:clrMapOvr>
    <a:masterClrMapping/>
  </p:clrMapOvr>
</p:sld>
</file>

<file path=ppt/theme/theme1.xml><?xml version="1.0" encoding="utf-8"?>
<a:theme xmlns:a="http://schemas.openxmlformats.org/drawingml/2006/main" name="Cover &amp; section opener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nge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Yellow content pages">
  <a:themeElements>
    <a:clrScheme name="MARTA Colors">
      <a:dk1>
        <a:srgbClr val="000000"/>
      </a:dk1>
      <a:lt1>
        <a:srgbClr val="FFFFFF"/>
      </a:lt1>
      <a:dk2>
        <a:srgbClr val="453F45"/>
      </a:dk2>
      <a:lt2>
        <a:srgbClr val="CCCCCC"/>
      </a:lt2>
      <a:accent1>
        <a:srgbClr val="008CCC"/>
      </a:accent1>
      <a:accent2>
        <a:srgbClr val="FF7500"/>
      </a:accent2>
      <a:accent3>
        <a:srgbClr val="FFB300"/>
      </a:accent3>
      <a:accent4>
        <a:srgbClr val="12B22E"/>
      </a:accent4>
      <a:accent5>
        <a:srgbClr val="0D407D"/>
      </a:accent5>
      <a:accent6>
        <a:srgbClr val="B23A12"/>
      </a:accent6>
      <a:hlink>
        <a:srgbClr val="008CCC"/>
      </a:hlink>
      <a:folHlink>
        <a:srgbClr val="0C407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8672</TotalTime>
  <Words>594</Words>
  <Application>Microsoft Office PowerPoint</Application>
  <PresentationFormat>Widescreen</PresentationFormat>
  <Paragraphs>127</Paragraphs>
  <Slides>15</Slides>
  <Notes>1</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15</vt:i4>
      </vt:variant>
    </vt:vector>
  </HeadingPairs>
  <TitlesOfParts>
    <vt:vector size="22" baseType="lpstr">
      <vt:lpstr>Arial</vt:lpstr>
      <vt:lpstr>Arial Black</vt:lpstr>
      <vt:lpstr>Calibri</vt:lpstr>
      <vt:lpstr>Cover &amp; section openers</vt:lpstr>
      <vt:lpstr>Blue content pages</vt:lpstr>
      <vt:lpstr>Orange content pages</vt:lpstr>
      <vt:lpstr>Yellow content pages</vt:lpstr>
      <vt:lpstr>Service Planning 101 </vt:lpstr>
      <vt:lpstr>Presentation Overview </vt:lpstr>
      <vt:lpstr>About MARTA</vt:lpstr>
      <vt:lpstr>What Is Service Planning?</vt:lpstr>
      <vt:lpstr>How We Plan Service</vt:lpstr>
      <vt:lpstr>PowerPoint Presentation</vt:lpstr>
      <vt:lpstr>PowerPoint Presentation</vt:lpstr>
      <vt:lpstr>PowerPoint Presentation</vt:lpstr>
      <vt:lpstr>PowerPoint Presentation</vt:lpstr>
      <vt:lpstr>When Are Changes Made?</vt:lpstr>
      <vt:lpstr>PowerPoint Presentation</vt:lpstr>
      <vt:lpstr>PowerPoint Presentation</vt:lpstr>
      <vt:lpstr>Considerations &amp; Challenges</vt:lpstr>
      <vt:lpstr>Bus Network Redesign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dc:creator>
  <cp:lastModifiedBy>Aubury</cp:lastModifiedBy>
  <cp:revision>103</cp:revision>
  <dcterms:created xsi:type="dcterms:W3CDTF">2021-01-05T15:46:35Z</dcterms:created>
  <dcterms:modified xsi:type="dcterms:W3CDTF">2023-12-12T16:32:45Z</dcterms:modified>
</cp:coreProperties>
</file>